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sldIdLst>
    <p:sldId id="265" r:id="rId2"/>
    <p:sldId id="288" r:id="rId3"/>
    <p:sldId id="296" r:id="rId4"/>
    <p:sldId id="266" r:id="rId5"/>
    <p:sldId id="298" r:id="rId6"/>
    <p:sldId id="268" r:id="rId7"/>
    <p:sldId id="297" r:id="rId8"/>
    <p:sldId id="294" r:id="rId9"/>
    <p:sldId id="275" r:id="rId10"/>
    <p:sldId id="276" r:id="rId11"/>
    <p:sldId id="277" r:id="rId12"/>
    <p:sldId id="278" r:id="rId13"/>
    <p:sldId id="279" r:id="rId14"/>
    <p:sldId id="286" r:id="rId15"/>
    <p:sldId id="287" r:id="rId16"/>
    <p:sldId id="280" r:id="rId17"/>
    <p:sldId id="29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7DAF491-712D-4C55-929F-AEF940660F0B}">
          <p14:sldIdLst>
            <p14:sldId id="265"/>
            <p14:sldId id="288"/>
            <p14:sldId id="296"/>
            <p14:sldId id="266"/>
            <p14:sldId id="298"/>
            <p14:sldId id="268"/>
            <p14:sldId id="297"/>
            <p14:sldId id="294"/>
            <p14:sldId id="275"/>
            <p14:sldId id="276"/>
            <p14:sldId id="277"/>
            <p14:sldId id="278"/>
            <p14:sldId id="279"/>
            <p14:sldId id="286"/>
            <p14:sldId id="287"/>
            <p14:sldId id="280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10" autoAdjust="0"/>
  </p:normalViewPr>
  <p:slideViewPr>
    <p:cSldViewPr>
      <p:cViewPr>
        <p:scale>
          <a:sx n="100" d="100"/>
          <a:sy n="100" d="100"/>
        </p:scale>
        <p:origin x="-29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31BD0-F8D7-4714-979B-5C8FCFEF2420}" type="datetimeFigureOut">
              <a:rPr lang="es-ES" smtClean="0"/>
              <a:t>20/02/2014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3664-0244-48F0-ABBF-455F11BC23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2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3664-0244-48F0-ABBF-455F11BC23B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32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3664-0244-48F0-ABBF-455F11BC23B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04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3664-0244-48F0-ABBF-455F11BC23B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51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82F1-3BAA-4AB9-A96E-CC7A104406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08B8B-DD1A-4092-A8AE-FCDEE7A6E0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0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F77F-55C3-442F-A882-E27D5A0A5A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1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045C-76DB-4D63-BD43-C26E7EBCCA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nsolas" pitchFamily="49" charset="0"/>
                <a:cs typeface="Consolas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30D5-A3B7-4396-B131-5098A71B85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9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9F6-87B2-4AE4-A2FD-C7141501D3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0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975D-59B5-4558-BB18-2DCE1A63E5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7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3FF2-08F1-4A6C-A1FA-93121C4CE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6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5239-51DE-4507-860E-6703D03790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9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E0F6-44D2-454B-A83A-3A40C006BF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DFF"/>
            </a:gs>
            <a:gs pos="39999">
              <a:srgbClr val="E3EBF5"/>
            </a:gs>
            <a:gs pos="70000">
              <a:srgbClr val="E0F3FC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82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2EF726-5057-4FF8-B286-782F4B5EA1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944216"/>
          </a:xfrm>
        </p:spPr>
        <p:txBody>
          <a:bodyPr/>
          <a:lstStyle/>
          <a:p>
            <a:r>
              <a:rPr lang="en-US" dirty="0"/>
              <a:t>Hierarchical Floorplanning of Chip Multiprocessors using Subgraph Discovery</a:t>
            </a:r>
            <a:endParaRPr lang="en-US" noProof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30425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Javier de San </a:t>
            </a: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Pedro</a:t>
            </a:r>
          </a:p>
          <a:p>
            <a:pPr>
              <a:spcBef>
                <a:spcPts val="200"/>
              </a:spcBef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Jordi Cortadella</a:t>
            </a:r>
          </a:p>
          <a:p>
            <a:pPr>
              <a:spcBef>
                <a:spcPts val="200"/>
              </a:spcBef>
            </a:pPr>
            <a:r>
              <a:rPr lang="it-IT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Antoni Roca</a:t>
            </a:r>
          </a:p>
          <a:p>
            <a:endParaRPr lang="it-IT" sz="240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Universitat Politècnica de Catalunya (Barcelona)</a:t>
            </a:r>
            <a:endParaRPr lang="en-US" sz="2400" i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382F1-3BAA-4AB9-A96E-CC7A10440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"/>
    </mc:Choice>
    <mc:Fallback xmlns="">
      <p:transition spd="slow" advTm="15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hierarchy</a:t>
            </a:r>
            <a:endParaRPr lang="en-US" dirty="0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Graph-TA 2014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n-US" smtClean="0"/>
              <a:t>10</a:t>
            </a:fld>
            <a:endParaRPr lang="en-US"/>
          </a:p>
        </p:txBody>
      </p:sp>
      <p:sp>
        <p:nvSpPr>
          <p:cNvPr id="10" name="Rounded Rectangle 6"/>
          <p:cNvSpPr/>
          <p:nvPr/>
        </p:nvSpPr>
        <p:spPr>
          <a:xfrm>
            <a:off x="741970" y="1688980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741970" y="2527180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9"/>
          <p:cNvCxnSpPr>
            <a:stCxn id="10" idx="2"/>
            <a:endCxn id="11" idx="0"/>
          </p:cNvCxnSpPr>
          <p:nvPr/>
        </p:nvCxnSpPr>
        <p:spPr>
          <a:xfrm>
            <a:off x="1122970" y="2374780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0"/>
          <p:cNvSpPr/>
          <p:nvPr/>
        </p:nvSpPr>
        <p:spPr>
          <a:xfrm>
            <a:off x="1694470" y="1688980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1"/>
          <p:cNvSpPr/>
          <p:nvPr/>
        </p:nvSpPr>
        <p:spPr>
          <a:xfrm>
            <a:off x="1694470" y="2527180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2"/>
          <p:cNvCxnSpPr>
            <a:stCxn id="13" idx="2"/>
            <a:endCxn id="14" idx="0"/>
          </p:cNvCxnSpPr>
          <p:nvPr/>
        </p:nvCxnSpPr>
        <p:spPr>
          <a:xfrm>
            <a:off x="2075470" y="2374780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3"/>
          <p:cNvSpPr/>
          <p:nvPr/>
        </p:nvSpPr>
        <p:spPr>
          <a:xfrm>
            <a:off x="723900" y="4724400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4"/>
          <p:cNvSpPr/>
          <p:nvPr/>
        </p:nvSpPr>
        <p:spPr>
          <a:xfrm>
            <a:off x="723900" y="4191000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Connector 16"/>
          <p:cNvCxnSpPr>
            <a:stCxn id="17" idx="2"/>
            <a:endCxn id="16" idx="0"/>
          </p:cNvCxnSpPr>
          <p:nvPr/>
        </p:nvCxnSpPr>
        <p:spPr>
          <a:xfrm>
            <a:off x="1104900" y="4572000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9"/>
          <p:cNvSpPr/>
          <p:nvPr/>
        </p:nvSpPr>
        <p:spPr>
          <a:xfrm>
            <a:off x="1676400" y="4724400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20"/>
          <p:cNvSpPr/>
          <p:nvPr/>
        </p:nvSpPr>
        <p:spPr>
          <a:xfrm>
            <a:off x="1676400" y="4191000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1"/>
          <p:cNvCxnSpPr>
            <a:stCxn id="20" idx="2"/>
            <a:endCxn id="19" idx="0"/>
          </p:cNvCxnSpPr>
          <p:nvPr/>
        </p:nvCxnSpPr>
        <p:spPr>
          <a:xfrm>
            <a:off x="2057400" y="4572000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2"/>
          <p:cNvSpPr/>
          <p:nvPr/>
        </p:nvSpPr>
        <p:spPr>
          <a:xfrm>
            <a:off x="934244" y="3082955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3"/>
          <p:cNvSpPr/>
          <p:nvPr/>
        </p:nvSpPr>
        <p:spPr>
          <a:xfrm>
            <a:off x="1886744" y="3082955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24"/>
          <p:cNvSpPr/>
          <p:nvPr/>
        </p:nvSpPr>
        <p:spPr>
          <a:xfrm>
            <a:off x="934244" y="3642339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5"/>
          <p:cNvSpPr/>
          <p:nvPr/>
        </p:nvSpPr>
        <p:spPr>
          <a:xfrm>
            <a:off x="2781300" y="3642339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26"/>
          <p:cNvSpPr/>
          <p:nvPr/>
        </p:nvSpPr>
        <p:spPr>
          <a:xfrm>
            <a:off x="2781300" y="3082955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7"/>
          <p:cNvSpPr/>
          <p:nvPr/>
        </p:nvSpPr>
        <p:spPr>
          <a:xfrm>
            <a:off x="1886744" y="3642339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9"/>
          <p:cNvCxnSpPr>
            <a:stCxn id="22" idx="3"/>
            <a:endCxn id="23" idx="1"/>
          </p:cNvCxnSpPr>
          <p:nvPr/>
        </p:nvCxnSpPr>
        <p:spPr>
          <a:xfrm>
            <a:off x="1315244" y="3276600"/>
            <a:ext cx="57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0"/>
          <p:cNvCxnSpPr>
            <a:stCxn id="23" idx="3"/>
            <a:endCxn id="26" idx="1"/>
          </p:cNvCxnSpPr>
          <p:nvPr/>
        </p:nvCxnSpPr>
        <p:spPr>
          <a:xfrm>
            <a:off x="2267744" y="3276600"/>
            <a:ext cx="513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4"/>
          <p:cNvCxnSpPr>
            <a:stCxn id="27" idx="3"/>
            <a:endCxn id="25" idx="1"/>
          </p:cNvCxnSpPr>
          <p:nvPr/>
        </p:nvCxnSpPr>
        <p:spPr>
          <a:xfrm>
            <a:off x="2267744" y="3835984"/>
            <a:ext cx="513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8"/>
          <p:cNvCxnSpPr>
            <a:stCxn id="24" idx="3"/>
            <a:endCxn id="27" idx="1"/>
          </p:cNvCxnSpPr>
          <p:nvPr/>
        </p:nvCxnSpPr>
        <p:spPr>
          <a:xfrm>
            <a:off x="1315244" y="3835984"/>
            <a:ext cx="57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1"/>
          <p:cNvCxnSpPr>
            <a:stCxn id="26" idx="2"/>
            <a:endCxn id="25" idx="0"/>
          </p:cNvCxnSpPr>
          <p:nvPr/>
        </p:nvCxnSpPr>
        <p:spPr>
          <a:xfrm>
            <a:off x="2971800" y="3470245"/>
            <a:ext cx="0" cy="172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4"/>
          <p:cNvCxnSpPr>
            <a:stCxn id="22" idx="2"/>
            <a:endCxn id="24" idx="0"/>
          </p:cNvCxnSpPr>
          <p:nvPr/>
        </p:nvCxnSpPr>
        <p:spPr>
          <a:xfrm>
            <a:off x="1124744" y="3470245"/>
            <a:ext cx="0" cy="172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9"/>
          <p:cNvCxnSpPr>
            <a:stCxn id="24" idx="2"/>
          </p:cNvCxnSpPr>
          <p:nvPr/>
        </p:nvCxnSpPr>
        <p:spPr>
          <a:xfrm>
            <a:off x="1124744" y="4029629"/>
            <a:ext cx="0" cy="1613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2"/>
          <p:cNvCxnSpPr>
            <a:stCxn id="11" idx="2"/>
            <a:endCxn id="22" idx="0"/>
          </p:cNvCxnSpPr>
          <p:nvPr/>
        </p:nvCxnSpPr>
        <p:spPr>
          <a:xfrm>
            <a:off x="1122970" y="2908180"/>
            <a:ext cx="1774" cy="174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5"/>
          <p:cNvCxnSpPr>
            <a:stCxn id="14" idx="2"/>
            <a:endCxn id="23" idx="0"/>
          </p:cNvCxnSpPr>
          <p:nvPr/>
        </p:nvCxnSpPr>
        <p:spPr>
          <a:xfrm>
            <a:off x="2075470" y="2908180"/>
            <a:ext cx="1774" cy="174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8"/>
          <p:cNvCxnSpPr>
            <a:stCxn id="27" idx="2"/>
          </p:cNvCxnSpPr>
          <p:nvPr/>
        </p:nvCxnSpPr>
        <p:spPr>
          <a:xfrm>
            <a:off x="2077244" y="4029629"/>
            <a:ext cx="0" cy="1613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61"/>
          <p:cNvSpPr/>
          <p:nvPr/>
        </p:nvSpPr>
        <p:spPr>
          <a:xfrm>
            <a:off x="2628281" y="1676400"/>
            <a:ext cx="687038" cy="6983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39" name="Rounded Rectangle 62"/>
          <p:cNvSpPr/>
          <p:nvPr/>
        </p:nvSpPr>
        <p:spPr>
          <a:xfrm>
            <a:off x="2590800" y="4724400"/>
            <a:ext cx="762000" cy="6858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Straight Connector 65"/>
          <p:cNvCxnSpPr>
            <a:stCxn id="25" idx="2"/>
            <a:endCxn id="39" idx="0"/>
          </p:cNvCxnSpPr>
          <p:nvPr/>
        </p:nvCxnSpPr>
        <p:spPr>
          <a:xfrm>
            <a:off x="2971800" y="4029629"/>
            <a:ext cx="0" cy="6947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69"/>
          <p:cNvCxnSpPr>
            <a:stCxn id="38" idx="2"/>
            <a:endCxn id="26" idx="0"/>
          </p:cNvCxnSpPr>
          <p:nvPr/>
        </p:nvCxnSpPr>
        <p:spPr>
          <a:xfrm>
            <a:off x="2971800" y="2374780"/>
            <a:ext cx="0" cy="708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611560" y="1556792"/>
            <a:ext cx="936104" cy="1944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7 Rectángulo"/>
          <p:cNvSpPr/>
          <p:nvPr/>
        </p:nvSpPr>
        <p:spPr>
          <a:xfrm>
            <a:off x="1619672" y="1556792"/>
            <a:ext cx="931068" cy="1944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Rectángulo"/>
          <p:cNvSpPr/>
          <p:nvPr/>
        </p:nvSpPr>
        <p:spPr>
          <a:xfrm>
            <a:off x="611560" y="3573016"/>
            <a:ext cx="936104" cy="1982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Rectángulo"/>
          <p:cNvSpPr/>
          <p:nvPr/>
        </p:nvSpPr>
        <p:spPr>
          <a:xfrm>
            <a:off x="1619672" y="3573016"/>
            <a:ext cx="931068" cy="1982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2 CuadroTexto"/>
          <p:cNvSpPr txBox="1"/>
          <p:nvPr/>
        </p:nvSpPr>
        <p:spPr>
          <a:xfrm>
            <a:off x="3707905" y="940078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candidate pattern</a:t>
            </a:r>
          </a:p>
          <a:p>
            <a:pPr marL="342900" indent="-342900">
              <a:buAutoNum type="arabicPeriod"/>
            </a:pPr>
            <a:r>
              <a:rPr lang="en-US" dirty="0" smtClean="0"/>
              <a:t>Floorplan pattern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Treat instances of pattern as black-boxes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611560" y="2852935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1715480" y="2883699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630610" y="3625788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46" name="45 Rectángulo redondeado"/>
          <p:cNvSpPr/>
          <p:nvPr/>
        </p:nvSpPr>
        <p:spPr>
          <a:xfrm>
            <a:off x="1733550" y="3642339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50" name="49 Rectángulo redondeado"/>
          <p:cNvSpPr/>
          <p:nvPr/>
        </p:nvSpPr>
        <p:spPr>
          <a:xfrm>
            <a:off x="4716016" y="2744124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51" name="50 Igual que"/>
          <p:cNvSpPr/>
          <p:nvPr/>
        </p:nvSpPr>
        <p:spPr>
          <a:xfrm>
            <a:off x="5724128" y="2862313"/>
            <a:ext cx="430384" cy="380929"/>
          </a:xfrm>
          <a:prstGeom prst="mathEqua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54" name="53 Grupo"/>
          <p:cNvGrpSpPr/>
          <p:nvPr/>
        </p:nvGrpSpPr>
        <p:grpSpPr>
          <a:xfrm>
            <a:off x="6588224" y="2060848"/>
            <a:ext cx="936104" cy="1944216"/>
            <a:chOff x="611560" y="1556792"/>
            <a:chExt cx="936104" cy="1944216"/>
          </a:xfrm>
        </p:grpSpPr>
        <p:sp>
          <p:nvSpPr>
            <p:cNvPr id="55" name="Rounded Rectangle 6"/>
            <p:cNvSpPr/>
            <p:nvPr/>
          </p:nvSpPr>
          <p:spPr>
            <a:xfrm>
              <a:off x="723900" y="1676400"/>
              <a:ext cx="762000" cy="6858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Rounded Rectangle 7"/>
            <p:cNvSpPr/>
            <p:nvPr/>
          </p:nvSpPr>
          <p:spPr>
            <a:xfrm>
              <a:off x="723900" y="2514600"/>
              <a:ext cx="762000" cy="381000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Straight Connector 9"/>
            <p:cNvCxnSpPr>
              <a:stCxn id="55" idx="2"/>
              <a:endCxn id="56" idx="0"/>
            </p:cNvCxnSpPr>
            <p:nvPr/>
          </p:nvCxnSpPr>
          <p:spPr>
            <a:xfrm>
              <a:off x="1104900" y="2362200"/>
              <a:ext cx="0" cy="1524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22"/>
            <p:cNvSpPr/>
            <p:nvPr/>
          </p:nvSpPr>
          <p:spPr>
            <a:xfrm>
              <a:off x="914400" y="3082955"/>
              <a:ext cx="381000" cy="38729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9" name="Straight Connector 52"/>
            <p:cNvCxnSpPr>
              <a:stCxn id="56" idx="2"/>
              <a:endCxn id="58" idx="0"/>
            </p:cNvCxnSpPr>
            <p:nvPr/>
          </p:nvCxnSpPr>
          <p:spPr>
            <a:xfrm>
              <a:off x="1104900" y="2895600"/>
              <a:ext cx="0" cy="18735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59 Rectángulo"/>
            <p:cNvSpPr/>
            <p:nvPr/>
          </p:nvSpPr>
          <p:spPr>
            <a:xfrm>
              <a:off x="611560" y="1556792"/>
              <a:ext cx="936104" cy="194421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42 CuadroTexto"/>
          <p:cNvSpPr txBox="1"/>
          <p:nvPr/>
        </p:nvSpPr>
        <p:spPr>
          <a:xfrm>
            <a:off x="3995936" y="4304467"/>
            <a:ext cx="4968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P1</a:t>
            </a:r>
            <a:r>
              <a:rPr lang="en-US" dirty="0" smtClean="0"/>
              <a:t> is a new component  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Has multiple shapes (defined by its bounding curve)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0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1"/>
    </mc:Choice>
    <mc:Fallback xmlns="">
      <p:transition spd="slow" advTm="11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7" grpId="0" animBg="1"/>
      <p:bldP spid="47" grpId="0" animBg="1"/>
      <p:bldP spid="48" grpId="0" animBg="1"/>
      <p:bldP spid="49" grpId="0" animBg="1"/>
      <p:bldP spid="52" grpId="0" animBg="1"/>
      <p:bldP spid="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floorplanning</a:t>
            </a:r>
            <a:endParaRPr lang="en-US" dirty="0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Graph-TA 2014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n-US" smtClean="0"/>
              <a:t>11</a:t>
            </a:fld>
            <a:endParaRPr lang="en-US"/>
          </a:p>
        </p:txBody>
      </p:sp>
      <p:sp>
        <p:nvSpPr>
          <p:cNvPr id="25" name="Rounded Rectangle 25"/>
          <p:cNvSpPr/>
          <p:nvPr/>
        </p:nvSpPr>
        <p:spPr>
          <a:xfrm>
            <a:off x="2781300" y="3642339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26"/>
          <p:cNvSpPr/>
          <p:nvPr/>
        </p:nvSpPr>
        <p:spPr>
          <a:xfrm>
            <a:off x="2781300" y="3082955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9"/>
          <p:cNvCxnSpPr/>
          <p:nvPr/>
        </p:nvCxnSpPr>
        <p:spPr>
          <a:xfrm>
            <a:off x="1315244" y="3276600"/>
            <a:ext cx="57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0"/>
          <p:cNvCxnSpPr>
            <a:endCxn id="26" idx="1"/>
          </p:cNvCxnSpPr>
          <p:nvPr/>
        </p:nvCxnSpPr>
        <p:spPr>
          <a:xfrm>
            <a:off x="2267744" y="3276600"/>
            <a:ext cx="513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4"/>
          <p:cNvCxnSpPr>
            <a:endCxn id="25" idx="1"/>
          </p:cNvCxnSpPr>
          <p:nvPr/>
        </p:nvCxnSpPr>
        <p:spPr>
          <a:xfrm>
            <a:off x="2267744" y="3835984"/>
            <a:ext cx="513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8"/>
          <p:cNvCxnSpPr/>
          <p:nvPr/>
        </p:nvCxnSpPr>
        <p:spPr>
          <a:xfrm>
            <a:off x="1315244" y="3835984"/>
            <a:ext cx="57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1"/>
          <p:cNvCxnSpPr>
            <a:stCxn id="26" idx="2"/>
            <a:endCxn id="25" idx="0"/>
          </p:cNvCxnSpPr>
          <p:nvPr/>
        </p:nvCxnSpPr>
        <p:spPr>
          <a:xfrm>
            <a:off x="2971800" y="3470245"/>
            <a:ext cx="0" cy="172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4"/>
          <p:cNvCxnSpPr/>
          <p:nvPr/>
        </p:nvCxnSpPr>
        <p:spPr>
          <a:xfrm>
            <a:off x="1124744" y="3470245"/>
            <a:ext cx="0" cy="172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61"/>
          <p:cNvSpPr/>
          <p:nvPr/>
        </p:nvSpPr>
        <p:spPr>
          <a:xfrm>
            <a:off x="2628281" y="1676400"/>
            <a:ext cx="687038" cy="6983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39" name="Rounded Rectangle 62"/>
          <p:cNvSpPr/>
          <p:nvPr/>
        </p:nvSpPr>
        <p:spPr>
          <a:xfrm>
            <a:off x="2590800" y="4724400"/>
            <a:ext cx="762000" cy="6858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Straight Connector 65"/>
          <p:cNvCxnSpPr>
            <a:stCxn id="25" idx="2"/>
            <a:endCxn id="39" idx="0"/>
          </p:cNvCxnSpPr>
          <p:nvPr/>
        </p:nvCxnSpPr>
        <p:spPr>
          <a:xfrm>
            <a:off x="2971800" y="4029629"/>
            <a:ext cx="0" cy="6947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69"/>
          <p:cNvCxnSpPr>
            <a:stCxn id="38" idx="2"/>
            <a:endCxn id="26" idx="0"/>
          </p:cNvCxnSpPr>
          <p:nvPr/>
        </p:nvCxnSpPr>
        <p:spPr>
          <a:xfrm>
            <a:off x="2971800" y="2374780"/>
            <a:ext cx="0" cy="708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3707905" y="94007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candidate pattern</a:t>
            </a:r>
          </a:p>
          <a:p>
            <a:pPr marL="342900" indent="-342900">
              <a:buAutoNum type="arabicPeriod"/>
            </a:pPr>
            <a:r>
              <a:rPr lang="en-US" dirty="0" smtClean="0"/>
              <a:t>Floorplan pattern</a:t>
            </a:r>
          </a:p>
          <a:p>
            <a:pPr marL="342900" indent="-342900">
              <a:buAutoNum type="arabicPeriod"/>
            </a:pPr>
            <a:r>
              <a:rPr lang="en-US" dirty="0" smtClean="0"/>
              <a:t>Treat instances of pattern as black-boxes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Repeat until no more patterns can be found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611560" y="2852935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1715480" y="2883699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630610" y="3625788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46" name="45 Rectángulo redondeado"/>
          <p:cNvSpPr/>
          <p:nvPr/>
        </p:nvSpPr>
        <p:spPr>
          <a:xfrm>
            <a:off x="1733550" y="3642339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92113" y="2837552"/>
            <a:ext cx="1825278" cy="648073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592112" y="3608216"/>
            <a:ext cx="1825279" cy="648073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61 Rectángulo redondeado"/>
          <p:cNvSpPr/>
          <p:nvPr/>
        </p:nvSpPr>
        <p:spPr>
          <a:xfrm>
            <a:off x="4716016" y="2960148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63" name="62 Igual que"/>
          <p:cNvSpPr/>
          <p:nvPr/>
        </p:nvSpPr>
        <p:spPr>
          <a:xfrm>
            <a:off x="5724128" y="3078337"/>
            <a:ext cx="430384" cy="380929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6588224" y="2276872"/>
            <a:ext cx="936104" cy="1944216"/>
            <a:chOff x="611560" y="1556792"/>
            <a:chExt cx="936104" cy="1944216"/>
          </a:xfrm>
        </p:grpSpPr>
        <p:sp>
          <p:nvSpPr>
            <p:cNvPr id="65" name="Rounded Rectangle 6"/>
            <p:cNvSpPr/>
            <p:nvPr/>
          </p:nvSpPr>
          <p:spPr>
            <a:xfrm>
              <a:off x="723900" y="1676400"/>
              <a:ext cx="762000" cy="6858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Rounded Rectangle 7"/>
            <p:cNvSpPr/>
            <p:nvPr/>
          </p:nvSpPr>
          <p:spPr>
            <a:xfrm>
              <a:off x="723900" y="2514600"/>
              <a:ext cx="762000" cy="381000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7" name="Straight Connector 9"/>
            <p:cNvCxnSpPr>
              <a:stCxn id="65" idx="2"/>
              <a:endCxn id="66" idx="0"/>
            </p:cNvCxnSpPr>
            <p:nvPr/>
          </p:nvCxnSpPr>
          <p:spPr>
            <a:xfrm>
              <a:off x="1104900" y="2362200"/>
              <a:ext cx="0" cy="1524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22"/>
            <p:cNvSpPr/>
            <p:nvPr/>
          </p:nvSpPr>
          <p:spPr>
            <a:xfrm>
              <a:off x="914400" y="3082955"/>
              <a:ext cx="381000" cy="38729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52"/>
            <p:cNvCxnSpPr>
              <a:stCxn id="66" idx="2"/>
              <a:endCxn id="68" idx="0"/>
            </p:cNvCxnSpPr>
            <p:nvPr/>
          </p:nvCxnSpPr>
          <p:spPr>
            <a:xfrm>
              <a:off x="1104900" y="2895600"/>
              <a:ext cx="0" cy="18735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69 Rectángulo"/>
            <p:cNvSpPr/>
            <p:nvPr/>
          </p:nvSpPr>
          <p:spPr>
            <a:xfrm>
              <a:off x="611560" y="1556792"/>
              <a:ext cx="936104" cy="194421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79 Rectángulo redondeado"/>
          <p:cNvSpPr/>
          <p:nvPr/>
        </p:nvSpPr>
        <p:spPr>
          <a:xfrm>
            <a:off x="4759027" y="5004233"/>
            <a:ext cx="648072" cy="648073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80 Igual que"/>
          <p:cNvSpPr/>
          <p:nvPr/>
        </p:nvSpPr>
        <p:spPr>
          <a:xfrm>
            <a:off x="5724128" y="5154724"/>
            <a:ext cx="430384" cy="380929"/>
          </a:xfrm>
          <a:prstGeom prst="mathEqua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82" name="Straight Connector 29"/>
          <p:cNvCxnSpPr/>
          <p:nvPr/>
        </p:nvCxnSpPr>
        <p:spPr>
          <a:xfrm>
            <a:off x="6986314" y="5345190"/>
            <a:ext cx="57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Rectángulo redondeado"/>
          <p:cNvSpPr/>
          <p:nvPr/>
        </p:nvSpPr>
        <p:spPr>
          <a:xfrm>
            <a:off x="6358644" y="5036536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84" name="83 Rectángulo redondeado"/>
          <p:cNvSpPr/>
          <p:nvPr/>
        </p:nvSpPr>
        <p:spPr>
          <a:xfrm>
            <a:off x="7462564" y="5036535"/>
            <a:ext cx="683840" cy="617309"/>
          </a:xfrm>
          <a:prstGeom prst="roundRect">
            <a:avLst/>
          </a:prstGeom>
          <a:gradFill>
            <a:gsLst>
              <a:gs pos="0">
                <a:schemeClr val="tx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300193" y="4941168"/>
            <a:ext cx="1944216" cy="77420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70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34"/>
    </mc:Choice>
    <mc:Fallback xmlns="">
      <p:transition spd="slow" advTm="14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4" grpId="0" animBg="1"/>
      <p:bldP spid="45" grpId="0" animBg="1"/>
      <p:bldP spid="46" grpId="0" animBg="1"/>
      <p:bldP spid="4" grpId="0" animBg="1"/>
      <p:bldP spid="61" grpId="0" animBg="1"/>
      <p:bldP spid="80" grpId="0" animBg="1"/>
      <p:bldP spid="81" grpId="0" animBg="1"/>
      <p:bldP spid="83" grpId="0" animBg="1"/>
      <p:bldP spid="8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Final </a:t>
            </a:r>
            <a:r>
              <a:rPr lang="es-ES" dirty="0" err="1" smtClean="0"/>
              <a:t>floorplan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Floorplanning the last pattern obtains the bounding curve for the entire chip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Graph-TA 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t>12</a:t>
            </a:fld>
            <a:endParaRPr lang="es-ES"/>
          </a:p>
        </p:txBody>
      </p:sp>
      <p:grpSp>
        <p:nvGrpSpPr>
          <p:cNvPr id="13" name="12 Grupo"/>
          <p:cNvGrpSpPr>
            <a:grpSpLocks noChangeAspect="1"/>
          </p:cNvGrpSpPr>
          <p:nvPr/>
        </p:nvGrpSpPr>
        <p:grpSpPr>
          <a:xfrm>
            <a:off x="738834" y="3844136"/>
            <a:ext cx="2320998" cy="2564491"/>
            <a:chOff x="2678354" y="1340768"/>
            <a:chExt cx="3981878" cy="4399611"/>
          </a:xfrm>
        </p:grpSpPr>
        <p:sp>
          <p:nvSpPr>
            <p:cNvPr id="7" name="6 Rectángulo"/>
            <p:cNvSpPr/>
            <p:nvPr/>
          </p:nvSpPr>
          <p:spPr>
            <a:xfrm>
              <a:off x="5467091" y="1340768"/>
              <a:ext cx="1052189" cy="10521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7 Rectángulo"/>
            <p:cNvSpPr>
              <a:spLocks/>
            </p:cNvSpPr>
            <p:nvPr/>
          </p:nvSpPr>
          <p:spPr>
            <a:xfrm>
              <a:off x="5457292" y="3068959"/>
              <a:ext cx="1202940" cy="266429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L3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459268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009156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678354" y="1340768"/>
              <a:ext cx="2774765" cy="220736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P2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692326" y="3548130"/>
              <a:ext cx="2760793" cy="219224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P2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6" name="Straight Connector 6"/>
          <p:cNvCxnSpPr/>
          <p:nvPr/>
        </p:nvCxnSpPr>
        <p:spPr>
          <a:xfrm>
            <a:off x="738834" y="2204864"/>
            <a:ext cx="0" cy="424847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9"/>
          <p:cNvCxnSpPr/>
          <p:nvPr/>
        </p:nvCxnSpPr>
        <p:spPr>
          <a:xfrm flipH="1">
            <a:off x="738834" y="6442248"/>
            <a:ext cx="757758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Forma libre"/>
          <p:cNvSpPr/>
          <p:nvPr/>
        </p:nvSpPr>
        <p:spPr>
          <a:xfrm>
            <a:off x="2360839" y="2000676"/>
            <a:ext cx="6081353" cy="2331839"/>
          </a:xfrm>
          <a:custGeom>
            <a:avLst/>
            <a:gdLst>
              <a:gd name="connsiteX0" fmla="*/ 0 w 2754630"/>
              <a:gd name="connsiteY0" fmla="*/ 0 h 1699260"/>
              <a:gd name="connsiteX1" fmla="*/ 0 w 2754630"/>
              <a:gd name="connsiteY1" fmla="*/ 434340 h 1699260"/>
              <a:gd name="connsiteX2" fmla="*/ 217170 w 2754630"/>
              <a:gd name="connsiteY2" fmla="*/ 434340 h 1699260"/>
              <a:gd name="connsiteX3" fmla="*/ 217170 w 2754630"/>
              <a:gd name="connsiteY3" fmla="*/ 906780 h 1699260"/>
              <a:gd name="connsiteX4" fmla="*/ 350520 w 2754630"/>
              <a:gd name="connsiteY4" fmla="*/ 906780 h 1699260"/>
              <a:gd name="connsiteX5" fmla="*/ 350520 w 2754630"/>
              <a:gd name="connsiteY5" fmla="*/ 1097280 h 1699260"/>
              <a:gd name="connsiteX6" fmla="*/ 1253490 w 2754630"/>
              <a:gd name="connsiteY6" fmla="*/ 1097280 h 1699260"/>
              <a:gd name="connsiteX7" fmla="*/ 1253490 w 2754630"/>
              <a:gd name="connsiteY7" fmla="*/ 1699260 h 1699260"/>
              <a:gd name="connsiteX8" fmla="*/ 2754630 w 2754630"/>
              <a:gd name="connsiteY8" fmla="*/ 1699260 h 1699260"/>
              <a:gd name="connsiteX0" fmla="*/ 0 w 1754505"/>
              <a:gd name="connsiteY0" fmla="*/ 0 h 1708785"/>
              <a:gd name="connsiteX1" fmla="*/ 0 w 1754505"/>
              <a:gd name="connsiteY1" fmla="*/ 434340 h 1708785"/>
              <a:gd name="connsiteX2" fmla="*/ 217170 w 1754505"/>
              <a:gd name="connsiteY2" fmla="*/ 434340 h 1708785"/>
              <a:gd name="connsiteX3" fmla="*/ 217170 w 1754505"/>
              <a:gd name="connsiteY3" fmla="*/ 906780 h 1708785"/>
              <a:gd name="connsiteX4" fmla="*/ 350520 w 1754505"/>
              <a:gd name="connsiteY4" fmla="*/ 906780 h 1708785"/>
              <a:gd name="connsiteX5" fmla="*/ 350520 w 1754505"/>
              <a:gd name="connsiteY5" fmla="*/ 1097280 h 1708785"/>
              <a:gd name="connsiteX6" fmla="*/ 1253490 w 1754505"/>
              <a:gd name="connsiteY6" fmla="*/ 1097280 h 1708785"/>
              <a:gd name="connsiteX7" fmla="*/ 1253490 w 1754505"/>
              <a:gd name="connsiteY7" fmla="*/ 1699260 h 1708785"/>
              <a:gd name="connsiteX8" fmla="*/ 1754505 w 1754505"/>
              <a:gd name="connsiteY8" fmla="*/ 1708785 h 1708785"/>
              <a:gd name="connsiteX0" fmla="*/ 0 w 1750171"/>
              <a:gd name="connsiteY0" fmla="*/ 0 h 1699260"/>
              <a:gd name="connsiteX1" fmla="*/ 0 w 1750171"/>
              <a:gd name="connsiteY1" fmla="*/ 434340 h 1699260"/>
              <a:gd name="connsiteX2" fmla="*/ 217170 w 1750171"/>
              <a:gd name="connsiteY2" fmla="*/ 434340 h 1699260"/>
              <a:gd name="connsiteX3" fmla="*/ 217170 w 1750171"/>
              <a:gd name="connsiteY3" fmla="*/ 906780 h 1699260"/>
              <a:gd name="connsiteX4" fmla="*/ 350520 w 1750171"/>
              <a:gd name="connsiteY4" fmla="*/ 906780 h 1699260"/>
              <a:gd name="connsiteX5" fmla="*/ 350520 w 1750171"/>
              <a:gd name="connsiteY5" fmla="*/ 1097280 h 1699260"/>
              <a:gd name="connsiteX6" fmla="*/ 1253490 w 1750171"/>
              <a:gd name="connsiteY6" fmla="*/ 1097280 h 1699260"/>
              <a:gd name="connsiteX7" fmla="*/ 1253490 w 1750171"/>
              <a:gd name="connsiteY7" fmla="*/ 1699260 h 1699260"/>
              <a:gd name="connsiteX8" fmla="*/ 1750171 w 1750171"/>
              <a:gd name="connsiteY8" fmla="*/ 1695784 h 1699260"/>
              <a:gd name="connsiteX0" fmla="*/ 0 w 1750171"/>
              <a:gd name="connsiteY0" fmla="*/ 0 h 1704452"/>
              <a:gd name="connsiteX1" fmla="*/ 0 w 1750171"/>
              <a:gd name="connsiteY1" fmla="*/ 434340 h 1704452"/>
              <a:gd name="connsiteX2" fmla="*/ 217170 w 1750171"/>
              <a:gd name="connsiteY2" fmla="*/ 434340 h 1704452"/>
              <a:gd name="connsiteX3" fmla="*/ 217170 w 1750171"/>
              <a:gd name="connsiteY3" fmla="*/ 906780 h 1704452"/>
              <a:gd name="connsiteX4" fmla="*/ 350520 w 1750171"/>
              <a:gd name="connsiteY4" fmla="*/ 906780 h 1704452"/>
              <a:gd name="connsiteX5" fmla="*/ 350520 w 1750171"/>
              <a:gd name="connsiteY5" fmla="*/ 1097280 h 1704452"/>
              <a:gd name="connsiteX6" fmla="*/ 1253490 w 1750171"/>
              <a:gd name="connsiteY6" fmla="*/ 1097280 h 1704452"/>
              <a:gd name="connsiteX7" fmla="*/ 1253490 w 1750171"/>
              <a:gd name="connsiteY7" fmla="*/ 1699260 h 1704452"/>
              <a:gd name="connsiteX8" fmla="*/ 1750171 w 1750171"/>
              <a:gd name="connsiteY8" fmla="*/ 1704452 h 1704452"/>
              <a:gd name="connsiteX0" fmla="*/ 0 w 1741503"/>
              <a:gd name="connsiteY0" fmla="*/ 0 h 1704452"/>
              <a:gd name="connsiteX1" fmla="*/ 0 w 1741503"/>
              <a:gd name="connsiteY1" fmla="*/ 434340 h 1704452"/>
              <a:gd name="connsiteX2" fmla="*/ 217170 w 1741503"/>
              <a:gd name="connsiteY2" fmla="*/ 434340 h 1704452"/>
              <a:gd name="connsiteX3" fmla="*/ 217170 w 1741503"/>
              <a:gd name="connsiteY3" fmla="*/ 906780 h 1704452"/>
              <a:gd name="connsiteX4" fmla="*/ 350520 w 1741503"/>
              <a:gd name="connsiteY4" fmla="*/ 906780 h 1704452"/>
              <a:gd name="connsiteX5" fmla="*/ 350520 w 1741503"/>
              <a:gd name="connsiteY5" fmla="*/ 1097280 h 1704452"/>
              <a:gd name="connsiteX6" fmla="*/ 1253490 w 1741503"/>
              <a:gd name="connsiteY6" fmla="*/ 1097280 h 1704452"/>
              <a:gd name="connsiteX7" fmla="*/ 1253490 w 1741503"/>
              <a:gd name="connsiteY7" fmla="*/ 1699260 h 1704452"/>
              <a:gd name="connsiteX8" fmla="*/ 1741503 w 1741503"/>
              <a:gd name="connsiteY8" fmla="*/ 1704452 h 1704452"/>
              <a:gd name="connsiteX0" fmla="*/ 0 w 1732836"/>
              <a:gd name="connsiteY0" fmla="*/ 0 h 1704452"/>
              <a:gd name="connsiteX1" fmla="*/ 0 w 1732836"/>
              <a:gd name="connsiteY1" fmla="*/ 434340 h 1704452"/>
              <a:gd name="connsiteX2" fmla="*/ 217170 w 1732836"/>
              <a:gd name="connsiteY2" fmla="*/ 434340 h 1704452"/>
              <a:gd name="connsiteX3" fmla="*/ 217170 w 1732836"/>
              <a:gd name="connsiteY3" fmla="*/ 906780 h 1704452"/>
              <a:gd name="connsiteX4" fmla="*/ 350520 w 1732836"/>
              <a:gd name="connsiteY4" fmla="*/ 906780 h 1704452"/>
              <a:gd name="connsiteX5" fmla="*/ 350520 w 1732836"/>
              <a:gd name="connsiteY5" fmla="*/ 1097280 h 1704452"/>
              <a:gd name="connsiteX6" fmla="*/ 1253490 w 1732836"/>
              <a:gd name="connsiteY6" fmla="*/ 1097280 h 1704452"/>
              <a:gd name="connsiteX7" fmla="*/ 1253490 w 1732836"/>
              <a:gd name="connsiteY7" fmla="*/ 1699260 h 1704452"/>
              <a:gd name="connsiteX8" fmla="*/ 1732836 w 1732836"/>
              <a:gd name="connsiteY8" fmla="*/ 1704452 h 1704452"/>
              <a:gd name="connsiteX0" fmla="*/ 0 w 1732836"/>
              <a:gd name="connsiteY0" fmla="*/ 0 h 1699260"/>
              <a:gd name="connsiteX1" fmla="*/ 0 w 1732836"/>
              <a:gd name="connsiteY1" fmla="*/ 434340 h 1699260"/>
              <a:gd name="connsiteX2" fmla="*/ 217170 w 1732836"/>
              <a:gd name="connsiteY2" fmla="*/ 434340 h 1699260"/>
              <a:gd name="connsiteX3" fmla="*/ 217170 w 1732836"/>
              <a:gd name="connsiteY3" fmla="*/ 906780 h 1699260"/>
              <a:gd name="connsiteX4" fmla="*/ 350520 w 1732836"/>
              <a:gd name="connsiteY4" fmla="*/ 906780 h 1699260"/>
              <a:gd name="connsiteX5" fmla="*/ 350520 w 1732836"/>
              <a:gd name="connsiteY5" fmla="*/ 1097280 h 1699260"/>
              <a:gd name="connsiteX6" fmla="*/ 1253490 w 1732836"/>
              <a:gd name="connsiteY6" fmla="*/ 1097280 h 1699260"/>
              <a:gd name="connsiteX7" fmla="*/ 1253490 w 1732836"/>
              <a:gd name="connsiteY7" fmla="*/ 1699260 h 1699260"/>
              <a:gd name="connsiteX8" fmla="*/ 1732836 w 1732836"/>
              <a:gd name="connsiteY8" fmla="*/ 1695785 h 1699260"/>
              <a:gd name="connsiteX0" fmla="*/ 0 w 1770936"/>
              <a:gd name="connsiteY0" fmla="*/ 0 h 1699260"/>
              <a:gd name="connsiteX1" fmla="*/ 0 w 1770936"/>
              <a:gd name="connsiteY1" fmla="*/ 434340 h 1699260"/>
              <a:gd name="connsiteX2" fmla="*/ 217170 w 1770936"/>
              <a:gd name="connsiteY2" fmla="*/ 434340 h 1699260"/>
              <a:gd name="connsiteX3" fmla="*/ 217170 w 1770936"/>
              <a:gd name="connsiteY3" fmla="*/ 906780 h 1699260"/>
              <a:gd name="connsiteX4" fmla="*/ 350520 w 1770936"/>
              <a:gd name="connsiteY4" fmla="*/ 906780 h 1699260"/>
              <a:gd name="connsiteX5" fmla="*/ 350520 w 1770936"/>
              <a:gd name="connsiteY5" fmla="*/ 1097280 h 1699260"/>
              <a:gd name="connsiteX6" fmla="*/ 1253490 w 1770936"/>
              <a:gd name="connsiteY6" fmla="*/ 1097280 h 1699260"/>
              <a:gd name="connsiteX7" fmla="*/ 1253490 w 1770936"/>
              <a:gd name="connsiteY7" fmla="*/ 1699260 h 1699260"/>
              <a:gd name="connsiteX8" fmla="*/ 1770936 w 1770936"/>
              <a:gd name="connsiteY8" fmla="*/ 1698166 h 1699260"/>
              <a:gd name="connsiteX0" fmla="*/ 0 w 1885236"/>
              <a:gd name="connsiteY0" fmla="*/ 632460 h 1264920"/>
              <a:gd name="connsiteX1" fmla="*/ 114300 w 1885236"/>
              <a:gd name="connsiteY1" fmla="*/ 0 h 1264920"/>
              <a:gd name="connsiteX2" fmla="*/ 331470 w 1885236"/>
              <a:gd name="connsiteY2" fmla="*/ 0 h 1264920"/>
              <a:gd name="connsiteX3" fmla="*/ 331470 w 1885236"/>
              <a:gd name="connsiteY3" fmla="*/ 472440 h 1264920"/>
              <a:gd name="connsiteX4" fmla="*/ 464820 w 1885236"/>
              <a:gd name="connsiteY4" fmla="*/ 472440 h 1264920"/>
              <a:gd name="connsiteX5" fmla="*/ 464820 w 1885236"/>
              <a:gd name="connsiteY5" fmla="*/ 662940 h 1264920"/>
              <a:gd name="connsiteX6" fmla="*/ 1367790 w 1885236"/>
              <a:gd name="connsiteY6" fmla="*/ 662940 h 1264920"/>
              <a:gd name="connsiteX7" fmla="*/ 1367790 w 1885236"/>
              <a:gd name="connsiteY7" fmla="*/ 1264920 h 1264920"/>
              <a:gd name="connsiteX8" fmla="*/ 1885236 w 1885236"/>
              <a:gd name="connsiteY8" fmla="*/ 1263826 h 1264920"/>
              <a:gd name="connsiteX0" fmla="*/ 0 w 1885236"/>
              <a:gd name="connsiteY0" fmla="*/ 632460 h 1264920"/>
              <a:gd name="connsiteX1" fmla="*/ 0 w 1885236"/>
              <a:gd name="connsiteY1" fmla="*/ 1143000 h 1264920"/>
              <a:gd name="connsiteX2" fmla="*/ 331470 w 1885236"/>
              <a:gd name="connsiteY2" fmla="*/ 0 h 1264920"/>
              <a:gd name="connsiteX3" fmla="*/ 331470 w 1885236"/>
              <a:gd name="connsiteY3" fmla="*/ 472440 h 1264920"/>
              <a:gd name="connsiteX4" fmla="*/ 464820 w 1885236"/>
              <a:gd name="connsiteY4" fmla="*/ 472440 h 1264920"/>
              <a:gd name="connsiteX5" fmla="*/ 464820 w 1885236"/>
              <a:gd name="connsiteY5" fmla="*/ 662940 h 1264920"/>
              <a:gd name="connsiteX6" fmla="*/ 1367790 w 1885236"/>
              <a:gd name="connsiteY6" fmla="*/ 662940 h 1264920"/>
              <a:gd name="connsiteX7" fmla="*/ 1367790 w 1885236"/>
              <a:gd name="connsiteY7" fmla="*/ 1264920 h 1264920"/>
              <a:gd name="connsiteX8" fmla="*/ 1885236 w 1885236"/>
              <a:gd name="connsiteY8" fmla="*/ 1263826 h 1264920"/>
              <a:gd name="connsiteX0" fmla="*/ 0 w 1885236"/>
              <a:gd name="connsiteY0" fmla="*/ 632460 h 1263826"/>
              <a:gd name="connsiteX1" fmla="*/ 0 w 1885236"/>
              <a:gd name="connsiteY1" fmla="*/ 1143000 h 1263826"/>
              <a:gd name="connsiteX2" fmla="*/ 331470 w 1885236"/>
              <a:gd name="connsiteY2" fmla="*/ 0 h 1263826"/>
              <a:gd name="connsiteX3" fmla="*/ 331470 w 1885236"/>
              <a:gd name="connsiteY3" fmla="*/ 472440 h 1263826"/>
              <a:gd name="connsiteX4" fmla="*/ 464820 w 1885236"/>
              <a:gd name="connsiteY4" fmla="*/ 472440 h 1263826"/>
              <a:gd name="connsiteX5" fmla="*/ 464820 w 1885236"/>
              <a:gd name="connsiteY5" fmla="*/ 662940 h 1263826"/>
              <a:gd name="connsiteX6" fmla="*/ 1367790 w 1885236"/>
              <a:gd name="connsiteY6" fmla="*/ 662940 h 1263826"/>
              <a:gd name="connsiteX7" fmla="*/ 1885236 w 1885236"/>
              <a:gd name="connsiteY7" fmla="*/ 1263826 h 1263826"/>
              <a:gd name="connsiteX0" fmla="*/ 0 w 1367790"/>
              <a:gd name="connsiteY0" fmla="*/ 632460 h 1143000"/>
              <a:gd name="connsiteX1" fmla="*/ 0 w 1367790"/>
              <a:gd name="connsiteY1" fmla="*/ 1143000 h 1143000"/>
              <a:gd name="connsiteX2" fmla="*/ 331470 w 1367790"/>
              <a:gd name="connsiteY2" fmla="*/ 0 h 1143000"/>
              <a:gd name="connsiteX3" fmla="*/ 331470 w 1367790"/>
              <a:gd name="connsiteY3" fmla="*/ 472440 h 1143000"/>
              <a:gd name="connsiteX4" fmla="*/ 464820 w 1367790"/>
              <a:gd name="connsiteY4" fmla="*/ 472440 h 1143000"/>
              <a:gd name="connsiteX5" fmla="*/ 464820 w 1367790"/>
              <a:gd name="connsiteY5" fmla="*/ 662940 h 1143000"/>
              <a:gd name="connsiteX6" fmla="*/ 1367790 w 1367790"/>
              <a:gd name="connsiteY6" fmla="*/ 662940 h 1143000"/>
              <a:gd name="connsiteX0" fmla="*/ 0 w 464820"/>
              <a:gd name="connsiteY0" fmla="*/ 632460 h 1143000"/>
              <a:gd name="connsiteX1" fmla="*/ 0 w 464820"/>
              <a:gd name="connsiteY1" fmla="*/ 1143000 h 1143000"/>
              <a:gd name="connsiteX2" fmla="*/ 331470 w 464820"/>
              <a:gd name="connsiteY2" fmla="*/ 0 h 1143000"/>
              <a:gd name="connsiteX3" fmla="*/ 331470 w 464820"/>
              <a:gd name="connsiteY3" fmla="*/ 472440 h 1143000"/>
              <a:gd name="connsiteX4" fmla="*/ 464820 w 464820"/>
              <a:gd name="connsiteY4" fmla="*/ 472440 h 1143000"/>
              <a:gd name="connsiteX5" fmla="*/ 464820 w 464820"/>
              <a:gd name="connsiteY5" fmla="*/ 662940 h 1143000"/>
              <a:gd name="connsiteX0" fmla="*/ 0 w 464820"/>
              <a:gd name="connsiteY0" fmla="*/ 632460 h 1143000"/>
              <a:gd name="connsiteX1" fmla="*/ 0 w 464820"/>
              <a:gd name="connsiteY1" fmla="*/ 1143000 h 1143000"/>
              <a:gd name="connsiteX2" fmla="*/ 331470 w 464820"/>
              <a:gd name="connsiteY2" fmla="*/ 0 h 1143000"/>
              <a:gd name="connsiteX3" fmla="*/ 331470 w 464820"/>
              <a:gd name="connsiteY3" fmla="*/ 472440 h 1143000"/>
              <a:gd name="connsiteX4" fmla="*/ 464820 w 464820"/>
              <a:gd name="connsiteY4" fmla="*/ 472440 h 1143000"/>
              <a:gd name="connsiteX0" fmla="*/ 0 w 588645"/>
              <a:gd name="connsiteY0" fmla="*/ 160020 h 699135"/>
              <a:gd name="connsiteX1" fmla="*/ 0 w 588645"/>
              <a:gd name="connsiteY1" fmla="*/ 670560 h 699135"/>
              <a:gd name="connsiteX2" fmla="*/ 588645 w 588645"/>
              <a:gd name="connsiteY2" fmla="*/ 699135 h 699135"/>
              <a:gd name="connsiteX3" fmla="*/ 331470 w 588645"/>
              <a:gd name="connsiteY3" fmla="*/ 0 h 699135"/>
              <a:gd name="connsiteX4" fmla="*/ 464820 w 588645"/>
              <a:gd name="connsiteY4" fmla="*/ 0 h 699135"/>
              <a:gd name="connsiteX0" fmla="*/ 0 w 588645"/>
              <a:gd name="connsiteY0" fmla="*/ 160020 h 727710"/>
              <a:gd name="connsiteX1" fmla="*/ 0 w 588645"/>
              <a:gd name="connsiteY1" fmla="*/ 727710 h 727710"/>
              <a:gd name="connsiteX2" fmla="*/ 588645 w 588645"/>
              <a:gd name="connsiteY2" fmla="*/ 699135 h 727710"/>
              <a:gd name="connsiteX3" fmla="*/ 331470 w 588645"/>
              <a:gd name="connsiteY3" fmla="*/ 0 h 727710"/>
              <a:gd name="connsiteX4" fmla="*/ 464820 w 588645"/>
              <a:gd name="connsiteY4" fmla="*/ 0 h 727710"/>
              <a:gd name="connsiteX0" fmla="*/ 0 w 607695"/>
              <a:gd name="connsiteY0" fmla="*/ 0 h 2301240"/>
              <a:gd name="connsiteX1" fmla="*/ 19050 w 607695"/>
              <a:gd name="connsiteY1" fmla="*/ 2301240 h 2301240"/>
              <a:gd name="connsiteX2" fmla="*/ 607695 w 607695"/>
              <a:gd name="connsiteY2" fmla="*/ 2272665 h 2301240"/>
              <a:gd name="connsiteX3" fmla="*/ 350520 w 607695"/>
              <a:gd name="connsiteY3" fmla="*/ 1573530 h 2301240"/>
              <a:gd name="connsiteX4" fmla="*/ 483870 w 607695"/>
              <a:gd name="connsiteY4" fmla="*/ 1573530 h 2301240"/>
              <a:gd name="connsiteX0" fmla="*/ 0 w 579120"/>
              <a:gd name="connsiteY0" fmla="*/ 0 h 2301240"/>
              <a:gd name="connsiteX1" fmla="*/ 19050 w 579120"/>
              <a:gd name="connsiteY1" fmla="*/ 2301240 h 2301240"/>
              <a:gd name="connsiteX2" fmla="*/ 579120 w 579120"/>
              <a:gd name="connsiteY2" fmla="*/ 2272665 h 2301240"/>
              <a:gd name="connsiteX3" fmla="*/ 350520 w 579120"/>
              <a:gd name="connsiteY3" fmla="*/ 1573530 h 2301240"/>
              <a:gd name="connsiteX4" fmla="*/ 483870 w 579120"/>
              <a:gd name="connsiteY4" fmla="*/ 1573530 h 2301240"/>
              <a:gd name="connsiteX0" fmla="*/ 0 w 579120"/>
              <a:gd name="connsiteY0" fmla="*/ 0 h 2301240"/>
              <a:gd name="connsiteX1" fmla="*/ 19050 w 579120"/>
              <a:gd name="connsiteY1" fmla="*/ 2301240 h 2301240"/>
              <a:gd name="connsiteX2" fmla="*/ 579120 w 579120"/>
              <a:gd name="connsiteY2" fmla="*/ 2272665 h 2301240"/>
              <a:gd name="connsiteX3" fmla="*/ 350520 w 579120"/>
              <a:gd name="connsiteY3" fmla="*/ 1573530 h 2301240"/>
              <a:gd name="connsiteX0" fmla="*/ 0 w 5427345"/>
              <a:gd name="connsiteY0" fmla="*/ 0 h 2301240"/>
              <a:gd name="connsiteX1" fmla="*/ 19050 w 5427345"/>
              <a:gd name="connsiteY1" fmla="*/ 2301240 h 2301240"/>
              <a:gd name="connsiteX2" fmla="*/ 579120 w 5427345"/>
              <a:gd name="connsiteY2" fmla="*/ 2272665 h 2301240"/>
              <a:gd name="connsiteX3" fmla="*/ 5427345 w 5427345"/>
              <a:gd name="connsiteY3" fmla="*/ 2221230 h 2301240"/>
              <a:gd name="connsiteX0" fmla="*/ 4598 w 5431943"/>
              <a:gd name="connsiteY0" fmla="*/ 0 h 2465270"/>
              <a:gd name="connsiteX1" fmla="*/ 23648 w 5431943"/>
              <a:gd name="connsiteY1" fmla="*/ 2301240 h 2465270"/>
              <a:gd name="connsiteX2" fmla="*/ 583718 w 5431943"/>
              <a:gd name="connsiteY2" fmla="*/ 2272665 h 2465270"/>
              <a:gd name="connsiteX3" fmla="*/ 5431943 w 5431943"/>
              <a:gd name="connsiteY3" fmla="*/ 2221230 h 2465270"/>
              <a:gd name="connsiteX0" fmla="*/ 6642 w 5469846"/>
              <a:gd name="connsiteY0" fmla="*/ 0 h 2463388"/>
              <a:gd name="connsiteX1" fmla="*/ 25692 w 5469846"/>
              <a:gd name="connsiteY1" fmla="*/ 2301240 h 2463388"/>
              <a:gd name="connsiteX2" fmla="*/ 585762 w 5469846"/>
              <a:gd name="connsiteY2" fmla="*/ 2272665 h 2463388"/>
              <a:gd name="connsiteX3" fmla="*/ 5469846 w 5469846"/>
              <a:gd name="connsiteY3" fmla="*/ 2275019 h 2463388"/>
              <a:gd name="connsiteX0" fmla="*/ 12204 w 5475408"/>
              <a:gd name="connsiteY0" fmla="*/ 0 h 2421505"/>
              <a:gd name="connsiteX1" fmla="*/ 22289 w 5475408"/>
              <a:gd name="connsiteY1" fmla="*/ 2247452 h 2421505"/>
              <a:gd name="connsiteX2" fmla="*/ 591324 w 5475408"/>
              <a:gd name="connsiteY2" fmla="*/ 2272665 h 2421505"/>
              <a:gd name="connsiteX3" fmla="*/ 5475408 w 5475408"/>
              <a:gd name="connsiteY3" fmla="*/ 2275019 h 2421505"/>
              <a:gd name="connsiteX0" fmla="*/ 0 w 5463204"/>
              <a:gd name="connsiteY0" fmla="*/ 0 h 2343598"/>
              <a:gd name="connsiteX1" fmla="*/ 335109 w 5463204"/>
              <a:gd name="connsiteY1" fmla="*/ 2139111 h 2343598"/>
              <a:gd name="connsiteX2" fmla="*/ 579120 w 5463204"/>
              <a:gd name="connsiteY2" fmla="*/ 2272665 h 2343598"/>
              <a:gd name="connsiteX3" fmla="*/ 5463204 w 5463204"/>
              <a:gd name="connsiteY3" fmla="*/ 2275019 h 2343598"/>
              <a:gd name="connsiteX0" fmla="*/ 17654 w 5480858"/>
              <a:gd name="connsiteY0" fmla="*/ 0 h 2434812"/>
              <a:gd name="connsiteX1" fmla="*/ 19072 w 5480858"/>
              <a:gd name="connsiteY1" fmla="*/ 2264786 h 2434812"/>
              <a:gd name="connsiteX2" fmla="*/ 596774 w 5480858"/>
              <a:gd name="connsiteY2" fmla="*/ 2272665 h 2434812"/>
              <a:gd name="connsiteX3" fmla="*/ 5480858 w 5480858"/>
              <a:gd name="connsiteY3" fmla="*/ 2275019 h 2434812"/>
              <a:gd name="connsiteX0" fmla="*/ 0 w 5463204"/>
              <a:gd name="connsiteY0" fmla="*/ 0 h 2435514"/>
              <a:gd name="connsiteX1" fmla="*/ 1418 w 5463204"/>
              <a:gd name="connsiteY1" fmla="*/ 2264786 h 2435514"/>
              <a:gd name="connsiteX2" fmla="*/ 5463204 w 5463204"/>
              <a:gd name="connsiteY2" fmla="*/ 2275019 h 2435514"/>
              <a:gd name="connsiteX0" fmla="*/ 0 w 5463204"/>
              <a:gd name="connsiteY0" fmla="*/ 0 h 2275019"/>
              <a:gd name="connsiteX1" fmla="*/ 1418 w 5463204"/>
              <a:gd name="connsiteY1" fmla="*/ 2264786 h 2275019"/>
              <a:gd name="connsiteX2" fmla="*/ 5463204 w 5463204"/>
              <a:gd name="connsiteY2" fmla="*/ 2275019 h 2275019"/>
              <a:gd name="connsiteX0" fmla="*/ 402801 w 5866005"/>
              <a:gd name="connsiteY0" fmla="*/ 0 h 2275019"/>
              <a:gd name="connsiteX1" fmla="*/ 405135 w 5866005"/>
              <a:gd name="connsiteY1" fmla="*/ 594614 h 2275019"/>
              <a:gd name="connsiteX2" fmla="*/ 404219 w 5866005"/>
              <a:gd name="connsiteY2" fmla="*/ 2264786 h 2275019"/>
              <a:gd name="connsiteX3" fmla="*/ 5866005 w 5866005"/>
              <a:gd name="connsiteY3" fmla="*/ 2275019 h 2275019"/>
              <a:gd name="connsiteX0" fmla="*/ 403592 w 5866796"/>
              <a:gd name="connsiteY0" fmla="*/ 0 h 2275019"/>
              <a:gd name="connsiteX1" fmla="*/ 405926 w 5866796"/>
              <a:gd name="connsiteY1" fmla="*/ 594614 h 2275019"/>
              <a:gd name="connsiteX2" fmla="*/ 405927 w 5866796"/>
              <a:gd name="connsiteY2" fmla="*/ 1785239 h 2275019"/>
              <a:gd name="connsiteX3" fmla="*/ 405010 w 5866796"/>
              <a:gd name="connsiteY3" fmla="*/ 2264786 h 2275019"/>
              <a:gd name="connsiteX4" fmla="*/ 5866796 w 5866796"/>
              <a:gd name="connsiteY4" fmla="*/ 2275019 h 2275019"/>
              <a:gd name="connsiteX0" fmla="*/ 0 w 5463204"/>
              <a:gd name="connsiteY0" fmla="*/ 0 h 2275019"/>
              <a:gd name="connsiteX1" fmla="*/ 2334 w 5463204"/>
              <a:gd name="connsiteY1" fmla="*/ 594614 h 2275019"/>
              <a:gd name="connsiteX2" fmla="*/ 2335 w 5463204"/>
              <a:gd name="connsiteY2" fmla="*/ 1785239 h 2275019"/>
              <a:gd name="connsiteX3" fmla="*/ 1418 w 5463204"/>
              <a:gd name="connsiteY3" fmla="*/ 2264786 h 2275019"/>
              <a:gd name="connsiteX4" fmla="*/ 5463204 w 5463204"/>
              <a:gd name="connsiteY4" fmla="*/ 2275019 h 2275019"/>
              <a:gd name="connsiteX0" fmla="*/ 607267 w 6070471"/>
              <a:gd name="connsiteY0" fmla="*/ 0 h 2275019"/>
              <a:gd name="connsiteX1" fmla="*/ 1 w 6070471"/>
              <a:gd name="connsiteY1" fmla="*/ 1787077 h 2275019"/>
              <a:gd name="connsiteX2" fmla="*/ 609602 w 6070471"/>
              <a:gd name="connsiteY2" fmla="*/ 1785239 h 2275019"/>
              <a:gd name="connsiteX3" fmla="*/ 608685 w 6070471"/>
              <a:gd name="connsiteY3" fmla="*/ 2264786 h 2275019"/>
              <a:gd name="connsiteX4" fmla="*/ 6070471 w 6070471"/>
              <a:gd name="connsiteY4" fmla="*/ 2275019 h 2275019"/>
              <a:gd name="connsiteX0" fmla="*/ 0 w 6078152"/>
              <a:gd name="connsiteY0" fmla="*/ 0 h 2360577"/>
              <a:gd name="connsiteX1" fmla="*/ 7682 w 6078152"/>
              <a:gd name="connsiteY1" fmla="*/ 1872635 h 2360577"/>
              <a:gd name="connsiteX2" fmla="*/ 617283 w 6078152"/>
              <a:gd name="connsiteY2" fmla="*/ 1870797 h 2360577"/>
              <a:gd name="connsiteX3" fmla="*/ 616366 w 6078152"/>
              <a:gd name="connsiteY3" fmla="*/ 2350344 h 2360577"/>
              <a:gd name="connsiteX4" fmla="*/ 6078152 w 6078152"/>
              <a:gd name="connsiteY4" fmla="*/ 2360577 h 2360577"/>
              <a:gd name="connsiteX0" fmla="*/ 0 w 6078152"/>
              <a:gd name="connsiteY0" fmla="*/ 0 h 2360577"/>
              <a:gd name="connsiteX1" fmla="*/ 7682 w 6078152"/>
              <a:gd name="connsiteY1" fmla="*/ 1877982 h 2360577"/>
              <a:gd name="connsiteX2" fmla="*/ 617283 w 6078152"/>
              <a:gd name="connsiteY2" fmla="*/ 1870797 h 2360577"/>
              <a:gd name="connsiteX3" fmla="*/ 616366 w 6078152"/>
              <a:gd name="connsiteY3" fmla="*/ 2350344 h 2360577"/>
              <a:gd name="connsiteX4" fmla="*/ 6078152 w 6078152"/>
              <a:gd name="connsiteY4" fmla="*/ 2360577 h 2360577"/>
              <a:gd name="connsiteX0" fmla="*/ 0 w 6078152"/>
              <a:gd name="connsiteY0" fmla="*/ 0 h 2360577"/>
              <a:gd name="connsiteX1" fmla="*/ 2335 w 6078152"/>
              <a:gd name="connsiteY1" fmla="*/ 1877982 h 2360577"/>
              <a:gd name="connsiteX2" fmla="*/ 617283 w 6078152"/>
              <a:gd name="connsiteY2" fmla="*/ 1870797 h 2360577"/>
              <a:gd name="connsiteX3" fmla="*/ 616366 w 6078152"/>
              <a:gd name="connsiteY3" fmla="*/ 2350344 h 2360577"/>
              <a:gd name="connsiteX4" fmla="*/ 6078152 w 6078152"/>
              <a:gd name="connsiteY4" fmla="*/ 2360577 h 2360577"/>
              <a:gd name="connsiteX0" fmla="*/ 0 w 6078152"/>
              <a:gd name="connsiteY0" fmla="*/ 0 h 2360577"/>
              <a:gd name="connsiteX1" fmla="*/ 2335 w 6078152"/>
              <a:gd name="connsiteY1" fmla="*/ 1877982 h 2360577"/>
              <a:gd name="connsiteX2" fmla="*/ 617283 w 6078152"/>
              <a:gd name="connsiteY2" fmla="*/ 1870797 h 2360577"/>
              <a:gd name="connsiteX3" fmla="*/ 616366 w 6078152"/>
              <a:gd name="connsiteY3" fmla="*/ 2350344 h 2360577"/>
              <a:gd name="connsiteX4" fmla="*/ 6078152 w 6078152"/>
              <a:gd name="connsiteY4" fmla="*/ 2360577 h 2360577"/>
              <a:gd name="connsiteX0" fmla="*/ 0 w 6078152"/>
              <a:gd name="connsiteY0" fmla="*/ 0 h 2360577"/>
              <a:gd name="connsiteX1" fmla="*/ 2335 w 6078152"/>
              <a:gd name="connsiteY1" fmla="*/ 1867288 h 2360577"/>
              <a:gd name="connsiteX2" fmla="*/ 617283 w 6078152"/>
              <a:gd name="connsiteY2" fmla="*/ 1870797 h 2360577"/>
              <a:gd name="connsiteX3" fmla="*/ 616366 w 6078152"/>
              <a:gd name="connsiteY3" fmla="*/ 2350344 h 2360577"/>
              <a:gd name="connsiteX4" fmla="*/ 6078152 w 6078152"/>
              <a:gd name="connsiteY4" fmla="*/ 2360577 h 2360577"/>
              <a:gd name="connsiteX0" fmla="*/ 0 w 6078152"/>
              <a:gd name="connsiteY0" fmla="*/ 0 h 2360577"/>
              <a:gd name="connsiteX1" fmla="*/ 2335 w 6078152"/>
              <a:gd name="connsiteY1" fmla="*/ 1877982 h 2360577"/>
              <a:gd name="connsiteX2" fmla="*/ 617283 w 6078152"/>
              <a:gd name="connsiteY2" fmla="*/ 1870797 h 2360577"/>
              <a:gd name="connsiteX3" fmla="*/ 616366 w 6078152"/>
              <a:gd name="connsiteY3" fmla="*/ 2350344 h 2360577"/>
              <a:gd name="connsiteX4" fmla="*/ 6078152 w 6078152"/>
              <a:gd name="connsiteY4" fmla="*/ 2360577 h 2360577"/>
              <a:gd name="connsiteX0" fmla="*/ 0 w 6078152"/>
              <a:gd name="connsiteY0" fmla="*/ 0 h 2360577"/>
              <a:gd name="connsiteX1" fmla="*/ 2335 w 6078152"/>
              <a:gd name="connsiteY1" fmla="*/ 1867288 h 2360577"/>
              <a:gd name="connsiteX2" fmla="*/ 617283 w 6078152"/>
              <a:gd name="connsiteY2" fmla="*/ 1870797 h 2360577"/>
              <a:gd name="connsiteX3" fmla="*/ 616366 w 6078152"/>
              <a:gd name="connsiteY3" fmla="*/ 2350344 h 2360577"/>
              <a:gd name="connsiteX4" fmla="*/ 6078152 w 6078152"/>
              <a:gd name="connsiteY4" fmla="*/ 2360577 h 2360577"/>
              <a:gd name="connsiteX0" fmla="*/ 3024 w 6081176"/>
              <a:gd name="connsiteY0" fmla="*/ 0 h 2360577"/>
              <a:gd name="connsiteX1" fmla="*/ 11 w 6081176"/>
              <a:gd name="connsiteY1" fmla="*/ 1872635 h 2360577"/>
              <a:gd name="connsiteX2" fmla="*/ 620307 w 6081176"/>
              <a:gd name="connsiteY2" fmla="*/ 1870797 h 2360577"/>
              <a:gd name="connsiteX3" fmla="*/ 619390 w 6081176"/>
              <a:gd name="connsiteY3" fmla="*/ 2350344 h 2360577"/>
              <a:gd name="connsiteX4" fmla="*/ 6081176 w 6081176"/>
              <a:gd name="connsiteY4" fmla="*/ 2360577 h 2360577"/>
              <a:gd name="connsiteX0" fmla="*/ 3024 w 6081176"/>
              <a:gd name="connsiteY0" fmla="*/ 0 h 2360577"/>
              <a:gd name="connsiteX1" fmla="*/ 11 w 6081176"/>
              <a:gd name="connsiteY1" fmla="*/ 1867288 h 2360577"/>
              <a:gd name="connsiteX2" fmla="*/ 620307 w 6081176"/>
              <a:gd name="connsiteY2" fmla="*/ 1870797 h 2360577"/>
              <a:gd name="connsiteX3" fmla="*/ 619390 w 6081176"/>
              <a:gd name="connsiteY3" fmla="*/ 2350344 h 2360577"/>
              <a:gd name="connsiteX4" fmla="*/ 6081176 w 6081176"/>
              <a:gd name="connsiteY4" fmla="*/ 2360577 h 2360577"/>
              <a:gd name="connsiteX0" fmla="*/ 0 w 6083499"/>
              <a:gd name="connsiteY0" fmla="*/ 0 h 2344535"/>
              <a:gd name="connsiteX1" fmla="*/ 2334 w 6083499"/>
              <a:gd name="connsiteY1" fmla="*/ 1851246 h 2344535"/>
              <a:gd name="connsiteX2" fmla="*/ 622630 w 6083499"/>
              <a:gd name="connsiteY2" fmla="*/ 1854755 h 2344535"/>
              <a:gd name="connsiteX3" fmla="*/ 621713 w 6083499"/>
              <a:gd name="connsiteY3" fmla="*/ 2334302 h 2344535"/>
              <a:gd name="connsiteX4" fmla="*/ 6083499 w 6083499"/>
              <a:gd name="connsiteY4" fmla="*/ 2344535 h 2344535"/>
              <a:gd name="connsiteX0" fmla="*/ 46407 w 6129906"/>
              <a:gd name="connsiteY0" fmla="*/ 0 h 2344535"/>
              <a:gd name="connsiteX1" fmla="*/ 40389 w 6129906"/>
              <a:gd name="connsiteY1" fmla="*/ 578405 h 2344535"/>
              <a:gd name="connsiteX2" fmla="*/ 48741 w 6129906"/>
              <a:gd name="connsiteY2" fmla="*/ 1851246 h 2344535"/>
              <a:gd name="connsiteX3" fmla="*/ 669037 w 6129906"/>
              <a:gd name="connsiteY3" fmla="*/ 1854755 h 2344535"/>
              <a:gd name="connsiteX4" fmla="*/ 668120 w 6129906"/>
              <a:gd name="connsiteY4" fmla="*/ 2334302 h 2344535"/>
              <a:gd name="connsiteX5" fmla="*/ 6129906 w 6129906"/>
              <a:gd name="connsiteY5" fmla="*/ 2344535 h 2344535"/>
              <a:gd name="connsiteX0" fmla="*/ 768018 w 6851517"/>
              <a:gd name="connsiteY0" fmla="*/ 0 h 2344535"/>
              <a:gd name="connsiteX1" fmla="*/ 0 w 6851517"/>
              <a:gd name="connsiteY1" fmla="*/ 530780 h 2344535"/>
              <a:gd name="connsiteX2" fmla="*/ 770352 w 6851517"/>
              <a:gd name="connsiteY2" fmla="*/ 1851246 h 2344535"/>
              <a:gd name="connsiteX3" fmla="*/ 1390648 w 6851517"/>
              <a:gd name="connsiteY3" fmla="*/ 1854755 h 2344535"/>
              <a:gd name="connsiteX4" fmla="*/ 1389731 w 6851517"/>
              <a:gd name="connsiteY4" fmla="*/ 2334302 h 2344535"/>
              <a:gd name="connsiteX5" fmla="*/ 6851517 w 6851517"/>
              <a:gd name="connsiteY5" fmla="*/ 2344535 h 2344535"/>
              <a:gd name="connsiteX0" fmla="*/ 768018 w 6851517"/>
              <a:gd name="connsiteY0" fmla="*/ 0 h 2344535"/>
              <a:gd name="connsiteX1" fmla="*/ 0 w 6851517"/>
              <a:gd name="connsiteY1" fmla="*/ 530780 h 2344535"/>
              <a:gd name="connsiteX2" fmla="*/ 770352 w 6851517"/>
              <a:gd name="connsiteY2" fmla="*/ 1851246 h 2344535"/>
              <a:gd name="connsiteX3" fmla="*/ 1390648 w 6851517"/>
              <a:gd name="connsiteY3" fmla="*/ 1854755 h 2344535"/>
              <a:gd name="connsiteX4" fmla="*/ 1389731 w 6851517"/>
              <a:gd name="connsiteY4" fmla="*/ 2334302 h 2344535"/>
              <a:gd name="connsiteX5" fmla="*/ 6851517 w 6851517"/>
              <a:gd name="connsiteY5" fmla="*/ 2344535 h 2344535"/>
              <a:gd name="connsiteX0" fmla="*/ 768018 w 6851517"/>
              <a:gd name="connsiteY0" fmla="*/ 0 h 2344535"/>
              <a:gd name="connsiteX1" fmla="*/ 0 w 6851517"/>
              <a:gd name="connsiteY1" fmla="*/ 530780 h 2344535"/>
              <a:gd name="connsiteX2" fmla="*/ 770352 w 6851517"/>
              <a:gd name="connsiteY2" fmla="*/ 1851246 h 2344535"/>
              <a:gd name="connsiteX3" fmla="*/ 1390648 w 6851517"/>
              <a:gd name="connsiteY3" fmla="*/ 1854755 h 2344535"/>
              <a:gd name="connsiteX4" fmla="*/ 1389731 w 6851517"/>
              <a:gd name="connsiteY4" fmla="*/ 2334302 h 2344535"/>
              <a:gd name="connsiteX5" fmla="*/ 6851517 w 6851517"/>
              <a:gd name="connsiteY5" fmla="*/ 2344535 h 2344535"/>
              <a:gd name="connsiteX0" fmla="*/ 768018 w 6851517"/>
              <a:gd name="connsiteY0" fmla="*/ 0 h 2344535"/>
              <a:gd name="connsiteX1" fmla="*/ 0 w 6851517"/>
              <a:gd name="connsiteY1" fmla="*/ 530780 h 2344535"/>
              <a:gd name="connsiteX2" fmla="*/ 770352 w 6851517"/>
              <a:gd name="connsiteY2" fmla="*/ 1851246 h 2344535"/>
              <a:gd name="connsiteX3" fmla="*/ 1390648 w 6851517"/>
              <a:gd name="connsiteY3" fmla="*/ 1854755 h 2344535"/>
              <a:gd name="connsiteX4" fmla="*/ 1389731 w 6851517"/>
              <a:gd name="connsiteY4" fmla="*/ 2334302 h 2344535"/>
              <a:gd name="connsiteX5" fmla="*/ 6851517 w 6851517"/>
              <a:gd name="connsiteY5" fmla="*/ 2344535 h 2344535"/>
              <a:gd name="connsiteX0" fmla="*/ 0 w 6083499"/>
              <a:gd name="connsiteY0" fmla="*/ 0 h 2344535"/>
              <a:gd name="connsiteX1" fmla="*/ 13032 w 6083499"/>
              <a:gd name="connsiteY1" fmla="*/ 626030 h 2344535"/>
              <a:gd name="connsiteX2" fmla="*/ 2334 w 6083499"/>
              <a:gd name="connsiteY2" fmla="*/ 1851246 h 2344535"/>
              <a:gd name="connsiteX3" fmla="*/ 622630 w 6083499"/>
              <a:gd name="connsiteY3" fmla="*/ 1854755 h 2344535"/>
              <a:gd name="connsiteX4" fmla="*/ 621713 w 6083499"/>
              <a:gd name="connsiteY4" fmla="*/ 2334302 h 2344535"/>
              <a:gd name="connsiteX5" fmla="*/ 6083499 w 6083499"/>
              <a:gd name="connsiteY5" fmla="*/ 2344535 h 2344535"/>
              <a:gd name="connsiteX0" fmla="*/ 94584 w 6081165"/>
              <a:gd name="connsiteY0" fmla="*/ 0 h 2331893"/>
              <a:gd name="connsiteX1" fmla="*/ 10698 w 6081165"/>
              <a:gd name="connsiteY1" fmla="*/ 613388 h 2331893"/>
              <a:gd name="connsiteX2" fmla="*/ 0 w 6081165"/>
              <a:gd name="connsiteY2" fmla="*/ 1838604 h 2331893"/>
              <a:gd name="connsiteX3" fmla="*/ 620296 w 6081165"/>
              <a:gd name="connsiteY3" fmla="*/ 1842113 h 2331893"/>
              <a:gd name="connsiteX4" fmla="*/ 619379 w 6081165"/>
              <a:gd name="connsiteY4" fmla="*/ 2321660 h 2331893"/>
              <a:gd name="connsiteX5" fmla="*/ 6081165 w 6081165"/>
              <a:gd name="connsiteY5" fmla="*/ 2331893 h 2331893"/>
              <a:gd name="connsiteX0" fmla="*/ 94584 w 6081165"/>
              <a:gd name="connsiteY0" fmla="*/ 0 h 2331893"/>
              <a:gd name="connsiteX1" fmla="*/ 10698 w 6081165"/>
              <a:gd name="connsiteY1" fmla="*/ 613388 h 2331893"/>
              <a:gd name="connsiteX2" fmla="*/ 0 w 6081165"/>
              <a:gd name="connsiteY2" fmla="*/ 1838604 h 2331893"/>
              <a:gd name="connsiteX3" fmla="*/ 620296 w 6081165"/>
              <a:gd name="connsiteY3" fmla="*/ 1842113 h 2331893"/>
              <a:gd name="connsiteX4" fmla="*/ 619379 w 6081165"/>
              <a:gd name="connsiteY4" fmla="*/ 2321660 h 2331893"/>
              <a:gd name="connsiteX5" fmla="*/ 6081165 w 6081165"/>
              <a:gd name="connsiteY5" fmla="*/ 2331893 h 2331893"/>
              <a:gd name="connsiteX0" fmla="*/ 10307 w 6081165"/>
              <a:gd name="connsiteY0" fmla="*/ 0 h 2327679"/>
              <a:gd name="connsiteX1" fmla="*/ 10698 w 6081165"/>
              <a:gd name="connsiteY1" fmla="*/ 609174 h 2327679"/>
              <a:gd name="connsiteX2" fmla="*/ 0 w 6081165"/>
              <a:gd name="connsiteY2" fmla="*/ 1834390 h 2327679"/>
              <a:gd name="connsiteX3" fmla="*/ 620296 w 6081165"/>
              <a:gd name="connsiteY3" fmla="*/ 1837899 h 2327679"/>
              <a:gd name="connsiteX4" fmla="*/ 619379 w 6081165"/>
              <a:gd name="connsiteY4" fmla="*/ 2317446 h 2327679"/>
              <a:gd name="connsiteX5" fmla="*/ 6081165 w 6081165"/>
              <a:gd name="connsiteY5" fmla="*/ 2327679 h 2327679"/>
              <a:gd name="connsiteX0" fmla="*/ 46223 w 6117081"/>
              <a:gd name="connsiteY0" fmla="*/ 0 h 2327679"/>
              <a:gd name="connsiteX1" fmla="*/ 46614 w 6117081"/>
              <a:gd name="connsiteY1" fmla="*/ 609174 h 2327679"/>
              <a:gd name="connsiteX2" fmla="*/ 674544 w 6117081"/>
              <a:gd name="connsiteY2" fmla="*/ 618818 h 2327679"/>
              <a:gd name="connsiteX3" fmla="*/ 656212 w 6117081"/>
              <a:gd name="connsiteY3" fmla="*/ 1837899 h 2327679"/>
              <a:gd name="connsiteX4" fmla="*/ 655295 w 6117081"/>
              <a:gd name="connsiteY4" fmla="*/ 2317446 h 2327679"/>
              <a:gd name="connsiteX5" fmla="*/ 6117081 w 6117081"/>
              <a:gd name="connsiteY5" fmla="*/ 2327679 h 2327679"/>
              <a:gd name="connsiteX0" fmla="*/ 46223 w 6117081"/>
              <a:gd name="connsiteY0" fmla="*/ 0 h 2327679"/>
              <a:gd name="connsiteX1" fmla="*/ 46614 w 6117081"/>
              <a:gd name="connsiteY1" fmla="*/ 609174 h 2327679"/>
              <a:gd name="connsiteX2" fmla="*/ 674544 w 6117081"/>
              <a:gd name="connsiteY2" fmla="*/ 618818 h 2327679"/>
              <a:gd name="connsiteX3" fmla="*/ 656212 w 6117081"/>
              <a:gd name="connsiteY3" fmla="*/ 1837899 h 2327679"/>
              <a:gd name="connsiteX4" fmla="*/ 655295 w 6117081"/>
              <a:gd name="connsiteY4" fmla="*/ 2317446 h 2327679"/>
              <a:gd name="connsiteX5" fmla="*/ 6117081 w 6117081"/>
              <a:gd name="connsiteY5" fmla="*/ 2327679 h 2327679"/>
              <a:gd name="connsiteX0" fmla="*/ 0 w 6070858"/>
              <a:gd name="connsiteY0" fmla="*/ 0 h 2327679"/>
              <a:gd name="connsiteX1" fmla="*/ 391 w 6070858"/>
              <a:gd name="connsiteY1" fmla="*/ 609174 h 2327679"/>
              <a:gd name="connsiteX2" fmla="*/ 628321 w 6070858"/>
              <a:gd name="connsiteY2" fmla="*/ 618818 h 2327679"/>
              <a:gd name="connsiteX3" fmla="*/ 609989 w 6070858"/>
              <a:gd name="connsiteY3" fmla="*/ 1837899 h 2327679"/>
              <a:gd name="connsiteX4" fmla="*/ 609072 w 6070858"/>
              <a:gd name="connsiteY4" fmla="*/ 2317446 h 2327679"/>
              <a:gd name="connsiteX5" fmla="*/ 6070858 w 6070858"/>
              <a:gd name="connsiteY5" fmla="*/ 2327679 h 2327679"/>
              <a:gd name="connsiteX0" fmla="*/ 10496 w 6081354"/>
              <a:gd name="connsiteY0" fmla="*/ 0 h 2327679"/>
              <a:gd name="connsiteX1" fmla="*/ 1 w 6081354"/>
              <a:gd name="connsiteY1" fmla="*/ 616432 h 2327679"/>
              <a:gd name="connsiteX2" fmla="*/ 638817 w 6081354"/>
              <a:gd name="connsiteY2" fmla="*/ 618818 h 2327679"/>
              <a:gd name="connsiteX3" fmla="*/ 620485 w 6081354"/>
              <a:gd name="connsiteY3" fmla="*/ 1837899 h 2327679"/>
              <a:gd name="connsiteX4" fmla="*/ 619568 w 6081354"/>
              <a:gd name="connsiteY4" fmla="*/ 2317446 h 2327679"/>
              <a:gd name="connsiteX5" fmla="*/ 6081354 w 6081354"/>
              <a:gd name="connsiteY5" fmla="*/ 2327679 h 2327679"/>
              <a:gd name="connsiteX0" fmla="*/ 52830 w 6123688"/>
              <a:gd name="connsiteY0" fmla="*/ 0 h 2327679"/>
              <a:gd name="connsiteX1" fmla="*/ 42335 w 6123688"/>
              <a:gd name="connsiteY1" fmla="*/ 616432 h 2327679"/>
              <a:gd name="connsiteX2" fmla="*/ 659380 w 6123688"/>
              <a:gd name="connsiteY2" fmla="*/ 618818 h 2327679"/>
              <a:gd name="connsiteX3" fmla="*/ 662819 w 6123688"/>
              <a:gd name="connsiteY3" fmla="*/ 1837899 h 2327679"/>
              <a:gd name="connsiteX4" fmla="*/ 661902 w 6123688"/>
              <a:gd name="connsiteY4" fmla="*/ 2317446 h 2327679"/>
              <a:gd name="connsiteX5" fmla="*/ 6123688 w 6123688"/>
              <a:gd name="connsiteY5" fmla="*/ 2327679 h 2327679"/>
              <a:gd name="connsiteX0" fmla="*/ 52830 w 6123688"/>
              <a:gd name="connsiteY0" fmla="*/ 0 h 2327679"/>
              <a:gd name="connsiteX1" fmla="*/ 42335 w 6123688"/>
              <a:gd name="connsiteY1" fmla="*/ 616432 h 2327679"/>
              <a:gd name="connsiteX2" fmla="*/ 659380 w 6123688"/>
              <a:gd name="connsiteY2" fmla="*/ 618818 h 2327679"/>
              <a:gd name="connsiteX3" fmla="*/ 662819 w 6123688"/>
              <a:gd name="connsiteY3" fmla="*/ 1837899 h 2327679"/>
              <a:gd name="connsiteX4" fmla="*/ 661902 w 6123688"/>
              <a:gd name="connsiteY4" fmla="*/ 2317446 h 2327679"/>
              <a:gd name="connsiteX5" fmla="*/ 6123688 w 6123688"/>
              <a:gd name="connsiteY5" fmla="*/ 2327679 h 2327679"/>
              <a:gd name="connsiteX0" fmla="*/ 10495 w 6081353"/>
              <a:gd name="connsiteY0" fmla="*/ 0 h 2327679"/>
              <a:gd name="connsiteX1" fmla="*/ 0 w 6081353"/>
              <a:gd name="connsiteY1" fmla="*/ 616432 h 2327679"/>
              <a:gd name="connsiteX2" fmla="*/ 617045 w 6081353"/>
              <a:gd name="connsiteY2" fmla="*/ 618818 h 2327679"/>
              <a:gd name="connsiteX3" fmla="*/ 620484 w 6081353"/>
              <a:gd name="connsiteY3" fmla="*/ 1837899 h 2327679"/>
              <a:gd name="connsiteX4" fmla="*/ 619567 w 6081353"/>
              <a:gd name="connsiteY4" fmla="*/ 2317446 h 2327679"/>
              <a:gd name="connsiteX5" fmla="*/ 6081353 w 6081353"/>
              <a:gd name="connsiteY5" fmla="*/ 2327679 h 2327679"/>
              <a:gd name="connsiteX0" fmla="*/ 54372 w 6125230"/>
              <a:gd name="connsiteY0" fmla="*/ 0 h 2327679"/>
              <a:gd name="connsiteX1" fmla="*/ 43877 w 6125230"/>
              <a:gd name="connsiteY1" fmla="*/ 616432 h 2327679"/>
              <a:gd name="connsiteX2" fmla="*/ 671808 w 6125230"/>
              <a:gd name="connsiteY2" fmla="*/ 618818 h 2327679"/>
              <a:gd name="connsiteX3" fmla="*/ 664361 w 6125230"/>
              <a:gd name="connsiteY3" fmla="*/ 1837899 h 2327679"/>
              <a:gd name="connsiteX4" fmla="*/ 663444 w 6125230"/>
              <a:gd name="connsiteY4" fmla="*/ 2317446 h 2327679"/>
              <a:gd name="connsiteX5" fmla="*/ 6125230 w 6125230"/>
              <a:gd name="connsiteY5" fmla="*/ 2327679 h 2327679"/>
              <a:gd name="connsiteX0" fmla="*/ 54104 w 6124962"/>
              <a:gd name="connsiteY0" fmla="*/ 0 h 2327679"/>
              <a:gd name="connsiteX1" fmla="*/ 43609 w 6124962"/>
              <a:gd name="connsiteY1" fmla="*/ 616432 h 2327679"/>
              <a:gd name="connsiteX2" fmla="*/ 667911 w 6124962"/>
              <a:gd name="connsiteY2" fmla="*/ 622446 h 2327679"/>
              <a:gd name="connsiteX3" fmla="*/ 664093 w 6124962"/>
              <a:gd name="connsiteY3" fmla="*/ 1837899 h 2327679"/>
              <a:gd name="connsiteX4" fmla="*/ 663176 w 6124962"/>
              <a:gd name="connsiteY4" fmla="*/ 2317446 h 2327679"/>
              <a:gd name="connsiteX5" fmla="*/ 6124962 w 6124962"/>
              <a:gd name="connsiteY5" fmla="*/ 2327679 h 2327679"/>
              <a:gd name="connsiteX0" fmla="*/ 54104 w 6124962"/>
              <a:gd name="connsiteY0" fmla="*/ 0 h 2327679"/>
              <a:gd name="connsiteX1" fmla="*/ 43609 w 6124962"/>
              <a:gd name="connsiteY1" fmla="*/ 616432 h 2327679"/>
              <a:gd name="connsiteX2" fmla="*/ 667911 w 6124962"/>
              <a:gd name="connsiteY2" fmla="*/ 622446 h 2327679"/>
              <a:gd name="connsiteX3" fmla="*/ 664093 w 6124962"/>
              <a:gd name="connsiteY3" fmla="*/ 1837899 h 2327679"/>
              <a:gd name="connsiteX4" fmla="*/ 663176 w 6124962"/>
              <a:gd name="connsiteY4" fmla="*/ 2317446 h 2327679"/>
              <a:gd name="connsiteX5" fmla="*/ 6124962 w 6124962"/>
              <a:gd name="connsiteY5" fmla="*/ 2327679 h 2327679"/>
              <a:gd name="connsiteX0" fmla="*/ 10495 w 6081353"/>
              <a:gd name="connsiteY0" fmla="*/ 0 h 2327679"/>
              <a:gd name="connsiteX1" fmla="*/ 0 w 6081353"/>
              <a:gd name="connsiteY1" fmla="*/ 616432 h 2327679"/>
              <a:gd name="connsiteX2" fmla="*/ 624302 w 6081353"/>
              <a:gd name="connsiteY2" fmla="*/ 622446 h 2327679"/>
              <a:gd name="connsiteX3" fmla="*/ 620484 w 6081353"/>
              <a:gd name="connsiteY3" fmla="*/ 1837899 h 2327679"/>
              <a:gd name="connsiteX4" fmla="*/ 619567 w 6081353"/>
              <a:gd name="connsiteY4" fmla="*/ 2317446 h 2327679"/>
              <a:gd name="connsiteX5" fmla="*/ 6081353 w 6081353"/>
              <a:gd name="connsiteY5" fmla="*/ 2327679 h 2327679"/>
              <a:gd name="connsiteX0" fmla="*/ 10495 w 6081353"/>
              <a:gd name="connsiteY0" fmla="*/ 0 h 2327679"/>
              <a:gd name="connsiteX1" fmla="*/ 0 w 6081353"/>
              <a:gd name="connsiteY1" fmla="*/ 616432 h 2327679"/>
              <a:gd name="connsiteX2" fmla="*/ 624302 w 6081353"/>
              <a:gd name="connsiteY2" fmla="*/ 622446 h 2327679"/>
              <a:gd name="connsiteX3" fmla="*/ 620484 w 6081353"/>
              <a:gd name="connsiteY3" fmla="*/ 1837899 h 2327679"/>
              <a:gd name="connsiteX4" fmla="*/ 1211024 w 6081353"/>
              <a:gd name="connsiteY4" fmla="*/ 1878388 h 2327679"/>
              <a:gd name="connsiteX5" fmla="*/ 6081353 w 6081353"/>
              <a:gd name="connsiteY5" fmla="*/ 2327679 h 2327679"/>
              <a:gd name="connsiteX0" fmla="*/ 10495 w 6081353"/>
              <a:gd name="connsiteY0" fmla="*/ 0 h 2327679"/>
              <a:gd name="connsiteX1" fmla="*/ 0 w 6081353"/>
              <a:gd name="connsiteY1" fmla="*/ 616432 h 2327679"/>
              <a:gd name="connsiteX2" fmla="*/ 624302 w 6081353"/>
              <a:gd name="connsiteY2" fmla="*/ 622446 h 2327679"/>
              <a:gd name="connsiteX3" fmla="*/ 620484 w 6081353"/>
              <a:gd name="connsiteY3" fmla="*/ 1837899 h 2327679"/>
              <a:gd name="connsiteX4" fmla="*/ 1185624 w 6081353"/>
              <a:gd name="connsiteY4" fmla="*/ 1863874 h 2327679"/>
              <a:gd name="connsiteX5" fmla="*/ 6081353 w 6081353"/>
              <a:gd name="connsiteY5" fmla="*/ 2327679 h 2327679"/>
              <a:gd name="connsiteX0" fmla="*/ 10495 w 6081353"/>
              <a:gd name="connsiteY0" fmla="*/ 0 h 2327679"/>
              <a:gd name="connsiteX1" fmla="*/ 0 w 6081353"/>
              <a:gd name="connsiteY1" fmla="*/ 616432 h 2327679"/>
              <a:gd name="connsiteX2" fmla="*/ 624302 w 6081353"/>
              <a:gd name="connsiteY2" fmla="*/ 622446 h 2327679"/>
              <a:gd name="connsiteX3" fmla="*/ 620484 w 6081353"/>
              <a:gd name="connsiteY3" fmla="*/ 1837899 h 2327679"/>
              <a:gd name="connsiteX4" fmla="*/ 1192882 w 6081353"/>
              <a:gd name="connsiteY4" fmla="*/ 1849360 h 2327679"/>
              <a:gd name="connsiteX5" fmla="*/ 6081353 w 6081353"/>
              <a:gd name="connsiteY5" fmla="*/ 2327679 h 2327679"/>
              <a:gd name="connsiteX0" fmla="*/ 10495 w 6081353"/>
              <a:gd name="connsiteY0" fmla="*/ 0 h 2327679"/>
              <a:gd name="connsiteX1" fmla="*/ 0 w 6081353"/>
              <a:gd name="connsiteY1" fmla="*/ 616432 h 2327679"/>
              <a:gd name="connsiteX2" fmla="*/ 624302 w 6081353"/>
              <a:gd name="connsiteY2" fmla="*/ 622446 h 2327679"/>
              <a:gd name="connsiteX3" fmla="*/ 620484 w 6081353"/>
              <a:gd name="connsiteY3" fmla="*/ 1837899 h 2327679"/>
              <a:gd name="connsiteX4" fmla="*/ 1192882 w 6081353"/>
              <a:gd name="connsiteY4" fmla="*/ 1849360 h 2327679"/>
              <a:gd name="connsiteX5" fmla="*/ 1485447 w 6081353"/>
              <a:gd name="connsiteY5" fmla="*/ 1874638 h 2327679"/>
              <a:gd name="connsiteX6" fmla="*/ 6081353 w 6081353"/>
              <a:gd name="connsiteY6" fmla="*/ 2327679 h 2327679"/>
              <a:gd name="connsiteX0" fmla="*/ 10495 w 6081353"/>
              <a:gd name="connsiteY0" fmla="*/ 0 h 2327679"/>
              <a:gd name="connsiteX1" fmla="*/ 0 w 6081353"/>
              <a:gd name="connsiteY1" fmla="*/ 616432 h 2327679"/>
              <a:gd name="connsiteX2" fmla="*/ 624302 w 6081353"/>
              <a:gd name="connsiteY2" fmla="*/ 622446 h 2327679"/>
              <a:gd name="connsiteX3" fmla="*/ 620484 w 6081353"/>
              <a:gd name="connsiteY3" fmla="*/ 1837899 h 2327679"/>
              <a:gd name="connsiteX4" fmla="*/ 1192882 w 6081353"/>
              <a:gd name="connsiteY4" fmla="*/ 1849360 h 2327679"/>
              <a:gd name="connsiteX5" fmla="*/ 1485447 w 6081353"/>
              <a:gd name="connsiteY5" fmla="*/ 1874638 h 2327679"/>
              <a:gd name="connsiteX6" fmla="*/ 6081353 w 6081353"/>
              <a:gd name="connsiteY6" fmla="*/ 2327679 h 2327679"/>
              <a:gd name="connsiteX0" fmla="*/ 10495 w 6081353"/>
              <a:gd name="connsiteY0" fmla="*/ 0 h 2400019"/>
              <a:gd name="connsiteX1" fmla="*/ 0 w 6081353"/>
              <a:gd name="connsiteY1" fmla="*/ 616432 h 2400019"/>
              <a:gd name="connsiteX2" fmla="*/ 624302 w 6081353"/>
              <a:gd name="connsiteY2" fmla="*/ 622446 h 2400019"/>
              <a:gd name="connsiteX3" fmla="*/ 620484 w 6081353"/>
              <a:gd name="connsiteY3" fmla="*/ 1837899 h 2400019"/>
              <a:gd name="connsiteX4" fmla="*/ 1192882 w 6081353"/>
              <a:gd name="connsiteY4" fmla="*/ 1849360 h 2400019"/>
              <a:gd name="connsiteX5" fmla="*/ 1206047 w 6081353"/>
              <a:gd name="connsiteY5" fmla="*/ 2328210 h 2400019"/>
              <a:gd name="connsiteX6" fmla="*/ 6081353 w 6081353"/>
              <a:gd name="connsiteY6" fmla="*/ 2327679 h 2400019"/>
              <a:gd name="connsiteX0" fmla="*/ 10495 w 6081353"/>
              <a:gd name="connsiteY0" fmla="*/ 0 h 2328210"/>
              <a:gd name="connsiteX1" fmla="*/ 0 w 6081353"/>
              <a:gd name="connsiteY1" fmla="*/ 616432 h 2328210"/>
              <a:gd name="connsiteX2" fmla="*/ 624302 w 6081353"/>
              <a:gd name="connsiteY2" fmla="*/ 622446 h 2328210"/>
              <a:gd name="connsiteX3" fmla="*/ 620484 w 6081353"/>
              <a:gd name="connsiteY3" fmla="*/ 1837899 h 2328210"/>
              <a:gd name="connsiteX4" fmla="*/ 1192882 w 6081353"/>
              <a:gd name="connsiteY4" fmla="*/ 1849360 h 2328210"/>
              <a:gd name="connsiteX5" fmla="*/ 1206047 w 6081353"/>
              <a:gd name="connsiteY5" fmla="*/ 2328210 h 2328210"/>
              <a:gd name="connsiteX6" fmla="*/ 6081353 w 6081353"/>
              <a:gd name="connsiteY6" fmla="*/ 2327679 h 2328210"/>
              <a:gd name="connsiteX0" fmla="*/ 10495 w 6081353"/>
              <a:gd name="connsiteY0" fmla="*/ 0 h 2331839"/>
              <a:gd name="connsiteX1" fmla="*/ 0 w 6081353"/>
              <a:gd name="connsiteY1" fmla="*/ 616432 h 2331839"/>
              <a:gd name="connsiteX2" fmla="*/ 624302 w 6081353"/>
              <a:gd name="connsiteY2" fmla="*/ 622446 h 2331839"/>
              <a:gd name="connsiteX3" fmla="*/ 620484 w 6081353"/>
              <a:gd name="connsiteY3" fmla="*/ 1837899 h 2331839"/>
              <a:gd name="connsiteX4" fmla="*/ 1192882 w 6081353"/>
              <a:gd name="connsiteY4" fmla="*/ 1849360 h 2331839"/>
              <a:gd name="connsiteX5" fmla="*/ 1191533 w 6081353"/>
              <a:gd name="connsiteY5" fmla="*/ 2331839 h 2331839"/>
              <a:gd name="connsiteX6" fmla="*/ 6081353 w 6081353"/>
              <a:gd name="connsiteY6" fmla="*/ 2327679 h 2331839"/>
              <a:gd name="connsiteX0" fmla="*/ 10495 w 6081353"/>
              <a:gd name="connsiteY0" fmla="*/ 0 h 2331839"/>
              <a:gd name="connsiteX1" fmla="*/ 0 w 6081353"/>
              <a:gd name="connsiteY1" fmla="*/ 616432 h 2331839"/>
              <a:gd name="connsiteX2" fmla="*/ 624302 w 6081353"/>
              <a:gd name="connsiteY2" fmla="*/ 622446 h 2331839"/>
              <a:gd name="connsiteX3" fmla="*/ 620484 w 6081353"/>
              <a:gd name="connsiteY3" fmla="*/ 1837899 h 2331839"/>
              <a:gd name="connsiteX4" fmla="*/ 1192882 w 6081353"/>
              <a:gd name="connsiteY4" fmla="*/ 1849360 h 2331839"/>
              <a:gd name="connsiteX5" fmla="*/ 1191533 w 6081353"/>
              <a:gd name="connsiteY5" fmla="*/ 2331839 h 2331839"/>
              <a:gd name="connsiteX6" fmla="*/ 6081353 w 6081353"/>
              <a:gd name="connsiteY6" fmla="*/ 2327679 h 233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1353" h="2331839">
                <a:moveTo>
                  <a:pt x="10495" y="0"/>
                </a:moveTo>
                <a:lnTo>
                  <a:pt x="0" y="616432"/>
                </a:lnTo>
                <a:lnTo>
                  <a:pt x="624302" y="622446"/>
                </a:lnTo>
                <a:cubicBezTo>
                  <a:pt x="625448" y="1028806"/>
                  <a:pt x="619338" y="1431539"/>
                  <a:pt x="620484" y="1837899"/>
                </a:cubicBezTo>
                <a:lnTo>
                  <a:pt x="1192882" y="1849360"/>
                </a:lnTo>
                <a:cubicBezTo>
                  <a:pt x="1192432" y="2010186"/>
                  <a:pt x="1191983" y="2171013"/>
                  <a:pt x="1191533" y="2331839"/>
                </a:cubicBezTo>
                <a:lnTo>
                  <a:pt x="6081353" y="23276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746978" y="4322694"/>
            <a:ext cx="2808312" cy="2126970"/>
            <a:chOff x="3851920" y="3501008"/>
            <a:chExt cx="2808312" cy="2126970"/>
          </a:xfrm>
        </p:grpSpPr>
        <p:grpSp>
          <p:nvGrpSpPr>
            <p:cNvPr id="22" name="21 Grupo"/>
            <p:cNvGrpSpPr>
              <a:grpSpLocks noChangeAspect="1"/>
            </p:cNvGrpSpPr>
            <p:nvPr/>
          </p:nvGrpSpPr>
          <p:grpSpPr>
            <a:xfrm>
              <a:off x="3851920" y="3501008"/>
              <a:ext cx="1872208" cy="2126970"/>
              <a:chOff x="2678354" y="962261"/>
              <a:chExt cx="3211939" cy="3649006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4284323" y="962261"/>
                <a:ext cx="1052189" cy="105218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endParaRPr lang="es-E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23 Rectángulo"/>
              <p:cNvSpPr>
                <a:spLocks/>
              </p:cNvSpPr>
              <p:nvPr/>
            </p:nvSpPr>
            <p:spPr>
              <a:xfrm>
                <a:off x="4292531" y="2564338"/>
                <a:ext cx="1597762" cy="2046929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L3</a:t>
                </a:r>
                <a:endParaRPr lang="es-E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4292531" y="2014450"/>
                <a:ext cx="549887" cy="54988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endParaRPr lang="es-E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4842418" y="2014450"/>
                <a:ext cx="549887" cy="54988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endParaRPr lang="es-E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2678354" y="962261"/>
                <a:ext cx="1605969" cy="3649006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P2</a:t>
                </a:r>
                <a:endParaRPr lang="es-E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2678356" y="982064"/>
                <a:ext cx="1605970" cy="3629203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P2</a:t>
                </a:r>
                <a:endParaRPr lang="es-E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28 Rectángulo"/>
            <p:cNvSpPr/>
            <p:nvPr/>
          </p:nvSpPr>
          <p:spPr>
            <a:xfrm>
              <a:off x="5724128" y="3512551"/>
              <a:ext cx="936104" cy="211542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P2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738833" y="2615144"/>
            <a:ext cx="1617384" cy="3827104"/>
            <a:chOff x="4860032" y="2391146"/>
            <a:chExt cx="1617384" cy="3827104"/>
          </a:xfrm>
        </p:grpSpPr>
        <p:sp>
          <p:nvSpPr>
            <p:cNvPr id="34" name="33 Rectángulo"/>
            <p:cNvSpPr/>
            <p:nvPr/>
          </p:nvSpPr>
          <p:spPr>
            <a:xfrm>
              <a:off x="4868176" y="3040448"/>
              <a:ext cx="613311" cy="6133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34 Rectángulo"/>
            <p:cNvSpPr>
              <a:spLocks/>
            </p:cNvSpPr>
            <p:nvPr/>
          </p:nvSpPr>
          <p:spPr>
            <a:xfrm>
              <a:off x="4868176" y="2391146"/>
              <a:ext cx="1609239" cy="62156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L3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5481487" y="3333235"/>
              <a:ext cx="320524" cy="3205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5481487" y="3012711"/>
              <a:ext cx="320524" cy="3205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4860032" y="3653759"/>
              <a:ext cx="1617384" cy="128665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P2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4868176" y="4940409"/>
              <a:ext cx="1609239" cy="127784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P2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92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9"/>
    </mc:Choice>
    <mc:Fallback xmlns="">
      <p:transition spd="slow" advTm="25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multiple results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Graph-TA 2014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n-US" smtClean="0"/>
              <a:t>13</a:t>
            </a:fld>
            <a:endParaRPr lang="en-US"/>
          </a:p>
        </p:txBody>
      </p:sp>
      <p:grpSp>
        <p:nvGrpSpPr>
          <p:cNvPr id="13" name="12 Grupo"/>
          <p:cNvGrpSpPr>
            <a:grpSpLocks noChangeAspect="1"/>
          </p:cNvGrpSpPr>
          <p:nvPr/>
        </p:nvGrpSpPr>
        <p:grpSpPr>
          <a:xfrm>
            <a:off x="251520" y="1352516"/>
            <a:ext cx="1759617" cy="1944216"/>
            <a:chOff x="2678354" y="1340768"/>
            <a:chExt cx="3981878" cy="4399611"/>
          </a:xfrm>
        </p:grpSpPr>
        <p:sp>
          <p:nvSpPr>
            <p:cNvPr id="7" name="6 Rectángulo"/>
            <p:cNvSpPr/>
            <p:nvPr/>
          </p:nvSpPr>
          <p:spPr>
            <a:xfrm>
              <a:off x="5467091" y="1340768"/>
              <a:ext cx="1052189" cy="10521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7 Rectángulo"/>
            <p:cNvSpPr>
              <a:spLocks/>
            </p:cNvSpPr>
            <p:nvPr/>
          </p:nvSpPr>
          <p:spPr>
            <a:xfrm>
              <a:off x="5457292" y="3068959"/>
              <a:ext cx="1202940" cy="266429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L3</a:t>
              </a:r>
              <a:endPara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459268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6009156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678354" y="1340768"/>
              <a:ext cx="2774765" cy="220736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P2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692326" y="3548130"/>
              <a:ext cx="2760793" cy="219224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P2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5" name="14 Conector recto de flecha"/>
          <p:cNvCxnSpPr/>
          <p:nvPr/>
        </p:nvCxnSpPr>
        <p:spPr>
          <a:xfrm flipH="1">
            <a:off x="1475656" y="3400238"/>
            <a:ext cx="284842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427984" y="340023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644008" y="3400238"/>
            <a:ext cx="309634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27 Grupo"/>
          <p:cNvGrpSpPr>
            <a:grpSpLocks noChangeAspect="1"/>
          </p:cNvGrpSpPr>
          <p:nvPr/>
        </p:nvGrpSpPr>
        <p:grpSpPr>
          <a:xfrm>
            <a:off x="3548175" y="1340768"/>
            <a:ext cx="1759617" cy="1952817"/>
            <a:chOff x="2676267" y="1340768"/>
            <a:chExt cx="3983965" cy="4421392"/>
          </a:xfrm>
        </p:grpSpPr>
        <p:sp>
          <p:nvSpPr>
            <p:cNvPr id="20" name="19 Rectángulo"/>
            <p:cNvSpPr/>
            <p:nvPr/>
          </p:nvSpPr>
          <p:spPr>
            <a:xfrm>
              <a:off x="5467091" y="1340768"/>
              <a:ext cx="1052189" cy="10521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20 Rectángulo"/>
            <p:cNvSpPr>
              <a:spLocks/>
            </p:cNvSpPr>
            <p:nvPr/>
          </p:nvSpPr>
          <p:spPr>
            <a:xfrm>
              <a:off x="5457292" y="3068959"/>
              <a:ext cx="1202940" cy="266429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L3</a:t>
              </a:r>
              <a:endPara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5459268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009156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2676267" y="1347437"/>
              <a:ext cx="1396455" cy="2207361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P1</a:t>
              </a: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4072722" y="1347438"/>
              <a:ext cx="1396455" cy="2207361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P1</a:t>
              </a: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676267" y="3548129"/>
              <a:ext cx="1396455" cy="2207361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P1</a:t>
              </a: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072722" y="3554799"/>
              <a:ext cx="1396455" cy="2207361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P1</a:t>
              </a: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0" name="29 Conector recto de flecha"/>
          <p:cNvCxnSpPr/>
          <p:nvPr/>
        </p:nvCxnSpPr>
        <p:spPr>
          <a:xfrm>
            <a:off x="2195736" y="231570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>
            <a:grpSpLocks noChangeAspect="1"/>
          </p:cNvGrpSpPr>
          <p:nvPr/>
        </p:nvGrpSpPr>
        <p:grpSpPr>
          <a:xfrm>
            <a:off x="395536" y="3862590"/>
            <a:ext cx="1980860" cy="2185126"/>
            <a:chOff x="2678355" y="1340768"/>
            <a:chExt cx="3981877" cy="4392488"/>
          </a:xfrm>
        </p:grpSpPr>
        <p:sp>
          <p:nvSpPr>
            <p:cNvPr id="32" name="31 Rectángulo"/>
            <p:cNvSpPr/>
            <p:nvPr/>
          </p:nvSpPr>
          <p:spPr>
            <a:xfrm>
              <a:off x="2678356" y="1340768"/>
              <a:ext cx="1385295" cy="11103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3228243" y="2451118"/>
              <a:ext cx="835407" cy="5498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678355" y="2451118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987824" y="3008130"/>
              <a:ext cx="1080000" cy="5400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067824" y="1340768"/>
              <a:ext cx="1385295" cy="11103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4619935" y="2451119"/>
              <a:ext cx="835407" cy="5498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4067824" y="2451118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4377292" y="3008130"/>
              <a:ext cx="1080000" cy="5400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2678355" y="4622906"/>
              <a:ext cx="1385295" cy="11103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2678355" y="4073018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2987823" y="3533018"/>
              <a:ext cx="1080000" cy="5400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3232417" y="4078807"/>
              <a:ext cx="835407" cy="5498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4071997" y="4622906"/>
              <a:ext cx="1385295" cy="11103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4071997" y="4073018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4381465" y="3533018"/>
              <a:ext cx="1080000" cy="5400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4626059" y="4078807"/>
              <a:ext cx="835407" cy="5498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5467091" y="1340768"/>
              <a:ext cx="1052189" cy="10521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48 Rectángulo"/>
            <p:cNvSpPr>
              <a:spLocks/>
            </p:cNvSpPr>
            <p:nvPr/>
          </p:nvSpPr>
          <p:spPr>
            <a:xfrm>
              <a:off x="5457292" y="3068959"/>
              <a:ext cx="1202940" cy="266429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L3</a:t>
              </a:r>
              <a:endPara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5459268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6009156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3" name="52 Grupo"/>
          <p:cNvGrpSpPr>
            <a:grpSpLocks noChangeAspect="1"/>
          </p:cNvGrpSpPr>
          <p:nvPr/>
        </p:nvGrpSpPr>
        <p:grpSpPr>
          <a:xfrm>
            <a:off x="3437554" y="3837066"/>
            <a:ext cx="1980860" cy="2185126"/>
            <a:chOff x="2678355" y="1340768"/>
            <a:chExt cx="3981877" cy="4392488"/>
          </a:xfrm>
        </p:grpSpPr>
        <p:sp>
          <p:nvSpPr>
            <p:cNvPr id="54" name="53 Rectángulo"/>
            <p:cNvSpPr/>
            <p:nvPr/>
          </p:nvSpPr>
          <p:spPr>
            <a:xfrm>
              <a:off x="4067824" y="1340768"/>
              <a:ext cx="1385295" cy="11103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4619935" y="2451119"/>
              <a:ext cx="835407" cy="5498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067824" y="2451118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4377292" y="3008130"/>
              <a:ext cx="1080000" cy="5400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8" name="57 Grupo"/>
            <p:cNvGrpSpPr/>
            <p:nvPr/>
          </p:nvGrpSpPr>
          <p:grpSpPr>
            <a:xfrm flipH="1">
              <a:off x="2678355" y="1340768"/>
              <a:ext cx="1389469" cy="4392488"/>
              <a:chOff x="2678355" y="1340768"/>
              <a:chExt cx="1389469" cy="4392488"/>
            </a:xfrm>
          </p:grpSpPr>
          <p:sp>
            <p:nvSpPr>
              <p:cNvPr id="67" name="66 Rectángulo"/>
              <p:cNvSpPr/>
              <p:nvPr/>
            </p:nvSpPr>
            <p:spPr>
              <a:xfrm>
                <a:off x="2678356" y="1340768"/>
                <a:ext cx="1385295" cy="111035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endPara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67 Rectángulo"/>
              <p:cNvSpPr/>
              <p:nvPr/>
            </p:nvSpPr>
            <p:spPr>
              <a:xfrm>
                <a:off x="3228243" y="2451118"/>
                <a:ext cx="835407" cy="549888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L2</a:t>
                </a:r>
                <a:endPara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68 Rectángulo"/>
              <p:cNvSpPr/>
              <p:nvPr/>
            </p:nvSpPr>
            <p:spPr>
              <a:xfrm>
                <a:off x="2678355" y="2451118"/>
                <a:ext cx="549888" cy="5498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endPara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69 Rectángulo"/>
              <p:cNvSpPr/>
              <p:nvPr/>
            </p:nvSpPr>
            <p:spPr>
              <a:xfrm>
                <a:off x="2987824" y="3008130"/>
                <a:ext cx="1080000" cy="540000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L2</a:t>
                </a:r>
                <a:endPara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2678355" y="4622906"/>
                <a:ext cx="1385295" cy="111035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endPara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71 Rectángulo"/>
              <p:cNvSpPr/>
              <p:nvPr/>
            </p:nvSpPr>
            <p:spPr>
              <a:xfrm>
                <a:off x="2678355" y="4073018"/>
                <a:ext cx="549888" cy="5498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endPara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2987823" y="3533018"/>
                <a:ext cx="1080000" cy="540000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L2</a:t>
                </a:r>
                <a:endPara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73 Rectángulo"/>
              <p:cNvSpPr/>
              <p:nvPr/>
            </p:nvSpPr>
            <p:spPr>
              <a:xfrm>
                <a:off x="3232417" y="4078807"/>
                <a:ext cx="835407" cy="549888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L2</a:t>
                </a:r>
                <a:endPara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9" name="58 Rectángulo"/>
            <p:cNvSpPr/>
            <p:nvPr/>
          </p:nvSpPr>
          <p:spPr>
            <a:xfrm>
              <a:off x="4071997" y="4622906"/>
              <a:ext cx="1385295" cy="11103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4071997" y="4073018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4381465" y="3533018"/>
              <a:ext cx="1080000" cy="5400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4626059" y="4078807"/>
              <a:ext cx="835407" cy="5498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5467091" y="1340768"/>
              <a:ext cx="1052189" cy="10521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63 Rectángulo"/>
            <p:cNvSpPr>
              <a:spLocks/>
            </p:cNvSpPr>
            <p:nvPr/>
          </p:nvSpPr>
          <p:spPr>
            <a:xfrm>
              <a:off x="5457292" y="3068959"/>
              <a:ext cx="1202940" cy="266429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L3</a:t>
              </a:r>
              <a:endPara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5459268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6009156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5" name="74 Grupo"/>
          <p:cNvGrpSpPr>
            <a:grpSpLocks noChangeAspect="1"/>
          </p:cNvGrpSpPr>
          <p:nvPr/>
        </p:nvGrpSpPr>
        <p:grpSpPr>
          <a:xfrm>
            <a:off x="6749922" y="3822722"/>
            <a:ext cx="1980860" cy="2185126"/>
            <a:chOff x="2678355" y="1340768"/>
            <a:chExt cx="3981877" cy="4392488"/>
          </a:xfrm>
        </p:grpSpPr>
        <p:sp>
          <p:nvSpPr>
            <p:cNvPr id="76" name="75 Rectángulo"/>
            <p:cNvSpPr/>
            <p:nvPr/>
          </p:nvSpPr>
          <p:spPr>
            <a:xfrm flipH="1">
              <a:off x="4071997" y="2437780"/>
              <a:ext cx="1385295" cy="11103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76 Rectángulo"/>
            <p:cNvSpPr/>
            <p:nvPr/>
          </p:nvSpPr>
          <p:spPr>
            <a:xfrm flipH="1">
              <a:off x="4069774" y="1887891"/>
              <a:ext cx="835407" cy="5498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77 Rectángulo"/>
            <p:cNvSpPr/>
            <p:nvPr/>
          </p:nvSpPr>
          <p:spPr>
            <a:xfrm flipH="1">
              <a:off x="4907404" y="1887892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78 Rectángulo"/>
            <p:cNvSpPr/>
            <p:nvPr/>
          </p:nvSpPr>
          <p:spPr>
            <a:xfrm flipH="1">
              <a:off x="4067824" y="1340768"/>
              <a:ext cx="1080000" cy="5400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2678356" y="2437780"/>
              <a:ext cx="1385295" cy="11103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3228243" y="1887892"/>
              <a:ext cx="835407" cy="5498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2678355" y="1887892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2987824" y="1340768"/>
              <a:ext cx="1080000" cy="5400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83 Rectángulo"/>
            <p:cNvSpPr/>
            <p:nvPr/>
          </p:nvSpPr>
          <p:spPr>
            <a:xfrm flipH="1">
              <a:off x="2678355" y="3533018"/>
              <a:ext cx="1385295" cy="11103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84 Rectángulo"/>
            <p:cNvSpPr/>
            <p:nvPr/>
          </p:nvSpPr>
          <p:spPr>
            <a:xfrm flipH="1">
              <a:off x="2678355" y="4643368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85 Rectángulo"/>
            <p:cNvSpPr/>
            <p:nvPr/>
          </p:nvSpPr>
          <p:spPr>
            <a:xfrm flipH="1">
              <a:off x="2987823" y="5193256"/>
              <a:ext cx="1080000" cy="5400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86 Rectángulo"/>
            <p:cNvSpPr/>
            <p:nvPr/>
          </p:nvSpPr>
          <p:spPr>
            <a:xfrm flipH="1">
              <a:off x="3232417" y="4637579"/>
              <a:ext cx="835407" cy="5498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87 Rectángulo"/>
            <p:cNvSpPr/>
            <p:nvPr/>
          </p:nvSpPr>
          <p:spPr>
            <a:xfrm flipH="1">
              <a:off x="4076171" y="3533018"/>
              <a:ext cx="1385295" cy="11103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88 Rectángulo"/>
            <p:cNvSpPr/>
            <p:nvPr/>
          </p:nvSpPr>
          <p:spPr>
            <a:xfrm flipH="1">
              <a:off x="4911578" y="4643368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89 Rectángulo"/>
            <p:cNvSpPr/>
            <p:nvPr/>
          </p:nvSpPr>
          <p:spPr>
            <a:xfrm flipH="1">
              <a:off x="4071998" y="5193256"/>
              <a:ext cx="1080000" cy="5400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90 Rectángulo"/>
            <p:cNvSpPr/>
            <p:nvPr/>
          </p:nvSpPr>
          <p:spPr>
            <a:xfrm flipH="1">
              <a:off x="4071997" y="4637579"/>
              <a:ext cx="835407" cy="54988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91 Rectángulo"/>
            <p:cNvSpPr/>
            <p:nvPr/>
          </p:nvSpPr>
          <p:spPr>
            <a:xfrm>
              <a:off x="5467091" y="1340768"/>
              <a:ext cx="1052189" cy="10521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92 Rectángulo"/>
            <p:cNvSpPr>
              <a:spLocks/>
            </p:cNvSpPr>
            <p:nvPr/>
          </p:nvSpPr>
          <p:spPr>
            <a:xfrm>
              <a:off x="5457292" y="3068959"/>
              <a:ext cx="1202940" cy="266429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L3</a:t>
              </a:r>
              <a:endPara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5459268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94 Rectángulo"/>
            <p:cNvSpPr/>
            <p:nvPr/>
          </p:nvSpPr>
          <p:spPr>
            <a:xfrm>
              <a:off x="6009156" y="2451119"/>
              <a:ext cx="549888" cy="549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2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62"/>
    </mc:Choice>
    <mc:Fallback xmlns="">
      <p:transition spd="slow" advTm="4266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ring of 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Graph-TA 2014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t>14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85" y="1488428"/>
            <a:ext cx="6523428" cy="38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6"/>
    </mc:Choice>
    <mc:Fallback xmlns="">
      <p:transition spd="slow" advTm="2130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r>
              <a:rPr lang="en-US" dirty="0" smtClean="0"/>
              <a:t>: ring of 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Graph-TA 2014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t>15</a:t>
            </a:fld>
            <a:endParaRPr lang="es-ES"/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764704"/>
            <a:ext cx="3456384" cy="2328790"/>
          </a:xfrm>
          <a:prstGeom prst="rect">
            <a:avLst/>
          </a:prstGeom>
        </p:spPr>
      </p:pic>
      <p:pic>
        <p:nvPicPr>
          <p:cNvPr id="9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3250704" cy="2687590"/>
          </a:xfrm>
          <a:prstGeom prst="rect">
            <a:avLst/>
          </a:prstGeom>
        </p:spPr>
      </p:pic>
      <p:pic>
        <p:nvPicPr>
          <p:cNvPr id="10" name="8 Marcador de contenido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2772545" cy="3405410"/>
          </a:xfrm>
        </p:spPr>
      </p:pic>
      <p:pic>
        <p:nvPicPr>
          <p:cNvPr id="11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66" y="3879379"/>
            <a:ext cx="3683534" cy="2450641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452320" y="3879379"/>
            <a:ext cx="1234480" cy="2450641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228184" y="3879379"/>
            <a:ext cx="1224136" cy="2450641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364088" y="4581128"/>
            <a:ext cx="324016" cy="693705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5365767" y="5306963"/>
            <a:ext cx="324016" cy="693705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9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87"/>
    </mc:Choice>
    <mc:Fallback xmlns="">
      <p:transition spd="slow" advTm="44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Graph-TA 2014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t>16</a:t>
            </a:fld>
            <a:endParaRPr lang="es-E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14"/>
            <a:ext cx="9143999" cy="616857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021643" y="2851297"/>
            <a:ext cx="1830985" cy="1907715"/>
            <a:chOff x="7021643" y="2851297"/>
            <a:chExt cx="1830985" cy="1907715"/>
          </a:xfrm>
        </p:grpSpPr>
        <p:pic>
          <p:nvPicPr>
            <p:cNvPr id="6" name="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643" y="2851297"/>
              <a:ext cx="1830985" cy="151380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7939442" y="4398972"/>
              <a:ext cx="0" cy="36004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47664" y="260648"/>
            <a:ext cx="2293970" cy="1267096"/>
            <a:chOff x="1547664" y="260648"/>
            <a:chExt cx="2176899" cy="1224136"/>
          </a:xfrm>
        </p:grpSpPr>
        <p:pic>
          <p:nvPicPr>
            <p:cNvPr id="9" name="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260648"/>
              <a:ext cx="1816859" cy="1224136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1547664" y="980728"/>
              <a:ext cx="288032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364088" y="1468348"/>
            <a:ext cx="1512168" cy="3006809"/>
            <a:chOff x="5364088" y="1468348"/>
            <a:chExt cx="1512168" cy="3006809"/>
          </a:xfrm>
        </p:grpSpPr>
        <p:pic>
          <p:nvPicPr>
            <p:cNvPr id="16" name="8 Marcador de contenid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468348"/>
              <a:ext cx="1512168" cy="1857338"/>
            </a:xfrm>
            <a:prstGeom prst="rect">
              <a:avLst/>
            </a:prstGeom>
          </p:spPr>
        </p:pic>
        <p:sp>
          <p:nvSpPr>
            <p:cNvPr id="17" name="Flowchart: Decision 16"/>
            <p:cNvSpPr/>
            <p:nvPr/>
          </p:nvSpPr>
          <p:spPr>
            <a:xfrm>
              <a:off x="6161069" y="4305853"/>
              <a:ext cx="154389" cy="169304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237272" y="3378198"/>
              <a:ext cx="0" cy="876853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826664" y="1988840"/>
            <a:ext cx="2184331" cy="2138921"/>
            <a:chOff x="2826664" y="1988840"/>
            <a:chExt cx="2184331" cy="2138921"/>
          </a:xfrm>
        </p:grpSpPr>
        <p:sp>
          <p:nvSpPr>
            <p:cNvPr id="23" name="Flowchart: Decision 22"/>
            <p:cNvSpPr/>
            <p:nvPr/>
          </p:nvSpPr>
          <p:spPr>
            <a:xfrm>
              <a:off x="3841634" y="3958457"/>
              <a:ext cx="154389" cy="169304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826664" y="1988840"/>
              <a:ext cx="2184331" cy="1889142"/>
              <a:chOff x="2826664" y="1988840"/>
              <a:chExt cx="2184331" cy="1889142"/>
            </a:xfrm>
          </p:grpSpPr>
          <p:pic>
            <p:nvPicPr>
              <p:cNvPr id="22" name="8 Imagen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6664" y="1988840"/>
                <a:ext cx="2184331" cy="1453227"/>
              </a:xfrm>
              <a:prstGeom prst="rect">
                <a:avLst/>
              </a:prstGeom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>
                <a:off x="3923928" y="3517942"/>
                <a:ext cx="0" cy="36004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 rot="16200000">
            <a:off x="-1558071" y="2878328"/>
            <a:ext cx="3549146" cy="400110"/>
          </a:xfrm>
          <a:prstGeom prst="rect">
            <a:avLst/>
          </a:prstGeom>
          <a:solidFill>
            <a:srgbClr val="E8F0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Estimated </a:t>
            </a:r>
            <a:r>
              <a:rPr lang="en-US" sz="2000" dirty="0" err="1" smtClean="0"/>
              <a:t>wirelength</a:t>
            </a:r>
            <a:r>
              <a:rPr lang="en-US" sz="2000" dirty="0" smtClean="0"/>
              <a:t> (meters)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6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4"/>
    </mc:Choice>
    <mc:Fallback xmlns="">
      <p:transition spd="slow" advTm="1038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extract regularity from a </a:t>
            </a:r>
            <a:r>
              <a:rPr lang="en-US" dirty="0" err="1" smtClean="0"/>
              <a:t>netlist</a:t>
            </a:r>
            <a:r>
              <a:rPr lang="en-US" dirty="0" smtClean="0"/>
              <a:t> and build regular floorplans</a:t>
            </a:r>
          </a:p>
          <a:p>
            <a:pPr lvl="1"/>
            <a:r>
              <a:rPr lang="en-US" dirty="0" smtClean="0"/>
              <a:t>Competitive area, wire length results</a:t>
            </a:r>
          </a:p>
          <a:p>
            <a:pPr lvl="1"/>
            <a:r>
              <a:rPr lang="en-US" dirty="0" smtClean="0"/>
              <a:t>Reduce design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Future: application to other domains</a:t>
            </a:r>
          </a:p>
          <a:p>
            <a:pPr lvl="1"/>
            <a:r>
              <a:rPr lang="en-US" dirty="0" smtClean="0"/>
              <a:t>High-level synthesis, logic synthesis, …</a:t>
            </a: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089F6-87B2-4AE4-A2FD-C7141501D3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50"/>
    </mc:Choice>
    <mc:Fallback xmlns="">
      <p:transition spd="slow" advTm="224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Chip multiprocessors and floorplanning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Hierarchical floorplanning methodology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Results and conclusions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0"/>
    </mc:Choice>
    <mc:Fallback xmlns="">
      <p:transition spd="slow" advTm="165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Chip </a:t>
            </a:r>
            <a:r>
              <a:rPr lang="es-ES" dirty="0" err="1" smtClean="0"/>
              <a:t>Multiprocessor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Rounded Rectangle 7"/>
          <p:cNvSpPr/>
          <p:nvPr/>
        </p:nvSpPr>
        <p:spPr>
          <a:xfrm>
            <a:off x="554732" y="5301208"/>
            <a:ext cx="2526432" cy="108053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Off-Chip</a:t>
            </a:r>
            <a:b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316504" y="742084"/>
            <a:ext cx="8316415" cy="4464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Rounded Rectangle 6"/>
          <p:cNvSpPr/>
          <p:nvPr/>
        </p:nvSpPr>
        <p:spPr>
          <a:xfrm>
            <a:off x="994703" y="911110"/>
            <a:ext cx="1371343" cy="1224136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266"/>
          <p:cNvSpPr/>
          <p:nvPr/>
        </p:nvSpPr>
        <p:spPr>
          <a:xfrm>
            <a:off x="2625989" y="4581884"/>
            <a:ext cx="5477594" cy="5033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 Cache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ounded Rectangle 6"/>
          <p:cNvSpPr/>
          <p:nvPr/>
        </p:nvSpPr>
        <p:spPr>
          <a:xfrm>
            <a:off x="2907215" y="911110"/>
            <a:ext cx="1371343" cy="1224136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6"/>
          <p:cNvSpPr/>
          <p:nvPr/>
        </p:nvSpPr>
        <p:spPr>
          <a:xfrm>
            <a:off x="4819727" y="911110"/>
            <a:ext cx="1371343" cy="1224136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ounded Rectangle 6"/>
          <p:cNvSpPr/>
          <p:nvPr/>
        </p:nvSpPr>
        <p:spPr>
          <a:xfrm>
            <a:off x="6732240" y="911110"/>
            <a:ext cx="1371343" cy="1224136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845841" y="3356992"/>
            <a:ext cx="7257742" cy="1080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err="1" smtClean="0"/>
              <a:t>Interconnect</a:t>
            </a:r>
            <a:endParaRPr lang="es-ES" sz="1400" i="1" dirty="0"/>
          </a:p>
        </p:txBody>
      </p:sp>
      <p:cxnSp>
        <p:nvCxnSpPr>
          <p:cNvPr id="57" name="Straight Connector 9"/>
          <p:cNvCxnSpPr/>
          <p:nvPr/>
        </p:nvCxnSpPr>
        <p:spPr>
          <a:xfrm flipH="1">
            <a:off x="1684628" y="2143125"/>
            <a:ext cx="10822" cy="14190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7"/>
          <p:cNvSpPr/>
          <p:nvPr/>
        </p:nvSpPr>
        <p:spPr>
          <a:xfrm>
            <a:off x="905974" y="2839844"/>
            <a:ext cx="1548799" cy="391984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 Cache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7"/>
          <p:cNvSpPr/>
          <p:nvPr/>
        </p:nvSpPr>
        <p:spPr>
          <a:xfrm>
            <a:off x="1053670" y="2263995"/>
            <a:ext cx="1288855" cy="397252"/>
          </a:xfrm>
          <a:prstGeom prst="roundRect">
            <a:avLst/>
          </a:prstGeom>
          <a:solidFill>
            <a:srgbClr val="FFC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 Cache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Straight Connector 9"/>
          <p:cNvCxnSpPr/>
          <p:nvPr/>
        </p:nvCxnSpPr>
        <p:spPr>
          <a:xfrm flipH="1">
            <a:off x="3592885" y="2143125"/>
            <a:ext cx="12173" cy="140650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7"/>
          <p:cNvSpPr/>
          <p:nvPr/>
        </p:nvSpPr>
        <p:spPr>
          <a:xfrm>
            <a:off x="2945261" y="2263995"/>
            <a:ext cx="1288855" cy="397252"/>
          </a:xfrm>
          <a:prstGeom prst="roundRect">
            <a:avLst/>
          </a:prstGeom>
          <a:solidFill>
            <a:srgbClr val="FFC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 Cache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ounded Rectangle 7"/>
          <p:cNvSpPr/>
          <p:nvPr/>
        </p:nvSpPr>
        <p:spPr>
          <a:xfrm>
            <a:off x="2830659" y="2839844"/>
            <a:ext cx="1548799" cy="391984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 Cache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Straight Connector 9"/>
          <p:cNvCxnSpPr>
            <a:endCxn id="92" idx="0"/>
          </p:cNvCxnSpPr>
          <p:nvPr/>
        </p:nvCxnSpPr>
        <p:spPr>
          <a:xfrm flipH="1">
            <a:off x="5505398" y="2133600"/>
            <a:ext cx="52" cy="131741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7"/>
          <p:cNvSpPr/>
          <p:nvPr/>
        </p:nvSpPr>
        <p:spPr>
          <a:xfrm>
            <a:off x="4860970" y="2263995"/>
            <a:ext cx="1288855" cy="397252"/>
          </a:xfrm>
          <a:prstGeom prst="roundRect">
            <a:avLst/>
          </a:prstGeom>
          <a:solidFill>
            <a:srgbClr val="FFC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 Cache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ounded Rectangle 7"/>
          <p:cNvSpPr/>
          <p:nvPr/>
        </p:nvSpPr>
        <p:spPr>
          <a:xfrm>
            <a:off x="4730996" y="2839844"/>
            <a:ext cx="1548799" cy="391984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 Cache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1" name="Straight Connector 9"/>
          <p:cNvCxnSpPr>
            <a:stCxn id="48" idx="2"/>
            <a:endCxn id="94" idx="0"/>
          </p:cNvCxnSpPr>
          <p:nvPr/>
        </p:nvCxnSpPr>
        <p:spPr>
          <a:xfrm flipH="1">
            <a:off x="7417909" y="2135246"/>
            <a:ext cx="3" cy="13157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7"/>
          <p:cNvSpPr/>
          <p:nvPr/>
        </p:nvSpPr>
        <p:spPr>
          <a:xfrm>
            <a:off x="6773482" y="2263995"/>
            <a:ext cx="1288855" cy="397252"/>
          </a:xfrm>
          <a:prstGeom prst="roundRect">
            <a:avLst/>
          </a:prstGeom>
          <a:solidFill>
            <a:srgbClr val="FFC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 Cache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ounded Rectangle 7"/>
          <p:cNvSpPr/>
          <p:nvPr/>
        </p:nvSpPr>
        <p:spPr>
          <a:xfrm>
            <a:off x="6643508" y="2839844"/>
            <a:ext cx="1548799" cy="391984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 Cache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2" name="Straight Connector 9"/>
          <p:cNvCxnSpPr/>
          <p:nvPr/>
        </p:nvCxnSpPr>
        <p:spPr>
          <a:xfrm>
            <a:off x="1817948" y="4221088"/>
            <a:ext cx="1" cy="10801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9"/>
          <p:cNvCxnSpPr>
            <a:stCxn id="93" idx="2"/>
            <a:endCxn id="45" idx="0"/>
          </p:cNvCxnSpPr>
          <p:nvPr/>
        </p:nvCxnSpPr>
        <p:spPr>
          <a:xfrm>
            <a:off x="5361432" y="4343086"/>
            <a:ext cx="3354" cy="23879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273"/>
          <p:cNvSpPr/>
          <p:nvPr/>
        </p:nvSpPr>
        <p:spPr>
          <a:xfrm>
            <a:off x="1349965" y="4005064"/>
            <a:ext cx="935965" cy="33802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ounded Rectangle 273"/>
          <p:cNvSpPr/>
          <p:nvPr/>
        </p:nvSpPr>
        <p:spPr>
          <a:xfrm>
            <a:off x="1230114" y="3451018"/>
            <a:ext cx="935965" cy="33802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Rounded Rectangle 273"/>
          <p:cNvSpPr/>
          <p:nvPr/>
        </p:nvSpPr>
        <p:spPr>
          <a:xfrm>
            <a:off x="3137075" y="3451018"/>
            <a:ext cx="935965" cy="33802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ounded Rectangle 273"/>
          <p:cNvSpPr/>
          <p:nvPr/>
        </p:nvSpPr>
        <p:spPr>
          <a:xfrm>
            <a:off x="5037415" y="3451018"/>
            <a:ext cx="935965" cy="33802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Rounded Rectangle 273"/>
          <p:cNvSpPr/>
          <p:nvPr/>
        </p:nvSpPr>
        <p:spPr>
          <a:xfrm>
            <a:off x="4893449" y="4005064"/>
            <a:ext cx="935965" cy="33802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Rounded Rectangle 273"/>
          <p:cNvSpPr/>
          <p:nvPr/>
        </p:nvSpPr>
        <p:spPr>
          <a:xfrm>
            <a:off x="6949926" y="3451018"/>
            <a:ext cx="935965" cy="33802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9" name="Straight Connector 9"/>
          <p:cNvCxnSpPr>
            <a:stCxn id="90" idx="3"/>
            <a:endCxn id="91" idx="1"/>
          </p:cNvCxnSpPr>
          <p:nvPr/>
        </p:nvCxnSpPr>
        <p:spPr>
          <a:xfrm>
            <a:off x="2166079" y="3620029"/>
            <a:ext cx="970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9"/>
          <p:cNvCxnSpPr/>
          <p:nvPr/>
        </p:nvCxnSpPr>
        <p:spPr>
          <a:xfrm>
            <a:off x="4066419" y="3620029"/>
            <a:ext cx="970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9"/>
          <p:cNvCxnSpPr/>
          <p:nvPr/>
        </p:nvCxnSpPr>
        <p:spPr>
          <a:xfrm>
            <a:off x="5978930" y="3620029"/>
            <a:ext cx="970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angular"/>
          <p:cNvCxnSpPr>
            <a:stCxn id="94" idx="2"/>
            <a:endCxn id="93" idx="3"/>
          </p:cNvCxnSpPr>
          <p:nvPr/>
        </p:nvCxnSpPr>
        <p:spPr>
          <a:xfrm rot="5400000">
            <a:off x="6431145" y="3187310"/>
            <a:ext cx="385035" cy="1588495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angular"/>
          <p:cNvCxnSpPr>
            <a:stCxn id="85" idx="1"/>
            <a:endCxn id="90" idx="1"/>
          </p:cNvCxnSpPr>
          <p:nvPr/>
        </p:nvCxnSpPr>
        <p:spPr>
          <a:xfrm rot="10800000">
            <a:off x="1230115" y="3620029"/>
            <a:ext cx="119851" cy="554046"/>
          </a:xfrm>
          <a:prstGeom prst="bentConnector3">
            <a:avLst>
              <a:gd name="adj1" fmla="val 2907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9"/>
          <p:cNvCxnSpPr>
            <a:stCxn id="85" idx="3"/>
            <a:endCxn id="93" idx="1"/>
          </p:cNvCxnSpPr>
          <p:nvPr/>
        </p:nvCxnSpPr>
        <p:spPr>
          <a:xfrm>
            <a:off x="2285930" y="4174075"/>
            <a:ext cx="26075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8014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63"/>
    </mc:Choice>
    <mc:Fallback xmlns="">
      <p:transition spd="slow" advTm="3656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floorplanning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5" name="Rounded Rectangle 122"/>
          <p:cNvSpPr/>
          <p:nvPr/>
        </p:nvSpPr>
        <p:spPr>
          <a:xfrm>
            <a:off x="813552" y="1219895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ounded Rectangle 123"/>
          <p:cNvSpPr/>
          <p:nvPr/>
        </p:nvSpPr>
        <p:spPr>
          <a:xfrm>
            <a:off x="1058249" y="1221490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" name="Left-Right Arrow 124"/>
          <p:cNvSpPr/>
          <p:nvPr/>
        </p:nvSpPr>
        <p:spPr>
          <a:xfrm rot="5400000">
            <a:off x="989835" y="1431506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Left-Right Arrow 125"/>
          <p:cNvSpPr/>
          <p:nvPr/>
        </p:nvSpPr>
        <p:spPr>
          <a:xfrm>
            <a:off x="698676" y="1232485"/>
            <a:ext cx="359375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le 126"/>
          <p:cNvSpPr/>
          <p:nvPr/>
        </p:nvSpPr>
        <p:spPr>
          <a:xfrm>
            <a:off x="1199101" y="1219895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ounded Rectangle 127"/>
          <p:cNvSpPr/>
          <p:nvPr/>
        </p:nvSpPr>
        <p:spPr>
          <a:xfrm>
            <a:off x="1443797" y="1221490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Left-Right Arrow 128"/>
          <p:cNvSpPr/>
          <p:nvPr/>
        </p:nvSpPr>
        <p:spPr>
          <a:xfrm rot="5400000">
            <a:off x="1375385" y="1431506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Left-Right Arrow 129"/>
          <p:cNvSpPr/>
          <p:nvPr/>
        </p:nvSpPr>
        <p:spPr>
          <a:xfrm>
            <a:off x="1198904" y="1232485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30"/>
          <p:cNvSpPr/>
          <p:nvPr/>
        </p:nvSpPr>
        <p:spPr>
          <a:xfrm>
            <a:off x="1585105" y="1219895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ounded Rectangle 131"/>
          <p:cNvSpPr/>
          <p:nvPr/>
        </p:nvSpPr>
        <p:spPr>
          <a:xfrm>
            <a:off x="1829802" y="1221490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Left-Right Arrow 132"/>
          <p:cNvSpPr/>
          <p:nvPr/>
        </p:nvSpPr>
        <p:spPr>
          <a:xfrm rot="5400000">
            <a:off x="1761389" y="1431506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Left-Right Arrow 133"/>
          <p:cNvSpPr/>
          <p:nvPr/>
        </p:nvSpPr>
        <p:spPr>
          <a:xfrm>
            <a:off x="1584908" y="1232485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34"/>
          <p:cNvSpPr/>
          <p:nvPr/>
        </p:nvSpPr>
        <p:spPr>
          <a:xfrm>
            <a:off x="1966611" y="1221490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35"/>
          <p:cNvSpPr/>
          <p:nvPr/>
        </p:nvSpPr>
        <p:spPr>
          <a:xfrm>
            <a:off x="2211308" y="1223086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Left-Right Arrow 136"/>
          <p:cNvSpPr/>
          <p:nvPr/>
        </p:nvSpPr>
        <p:spPr>
          <a:xfrm rot="5400000">
            <a:off x="2142895" y="1433101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Left-Right Arrow 137"/>
          <p:cNvSpPr/>
          <p:nvPr/>
        </p:nvSpPr>
        <p:spPr>
          <a:xfrm>
            <a:off x="1966415" y="1234081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38"/>
          <p:cNvSpPr/>
          <p:nvPr/>
        </p:nvSpPr>
        <p:spPr>
          <a:xfrm>
            <a:off x="2352160" y="1221490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39"/>
          <p:cNvSpPr/>
          <p:nvPr/>
        </p:nvSpPr>
        <p:spPr>
          <a:xfrm>
            <a:off x="2596856" y="1223086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" name="Left-Right Arrow 140"/>
          <p:cNvSpPr/>
          <p:nvPr/>
        </p:nvSpPr>
        <p:spPr>
          <a:xfrm rot="5400000">
            <a:off x="2528444" y="1433101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Left-Right Arrow 141"/>
          <p:cNvSpPr/>
          <p:nvPr/>
        </p:nvSpPr>
        <p:spPr>
          <a:xfrm>
            <a:off x="2351963" y="1234081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ounded Rectangle 142"/>
          <p:cNvSpPr/>
          <p:nvPr/>
        </p:nvSpPr>
        <p:spPr>
          <a:xfrm>
            <a:off x="2738164" y="1221490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ounded Rectangle 143"/>
          <p:cNvSpPr/>
          <p:nvPr/>
        </p:nvSpPr>
        <p:spPr>
          <a:xfrm>
            <a:off x="2982861" y="1223086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Left-Right Arrow 144"/>
          <p:cNvSpPr/>
          <p:nvPr/>
        </p:nvSpPr>
        <p:spPr>
          <a:xfrm rot="5400000">
            <a:off x="2914448" y="1433101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eft-Right Arrow 145"/>
          <p:cNvSpPr/>
          <p:nvPr/>
        </p:nvSpPr>
        <p:spPr>
          <a:xfrm>
            <a:off x="2737968" y="1234081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ounded Rectangle 146"/>
          <p:cNvSpPr/>
          <p:nvPr/>
        </p:nvSpPr>
        <p:spPr>
          <a:xfrm>
            <a:off x="807663" y="1636925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ounded Rectangle 147"/>
          <p:cNvSpPr/>
          <p:nvPr/>
        </p:nvSpPr>
        <p:spPr>
          <a:xfrm>
            <a:off x="1052360" y="1638520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" name="Left-Right Arrow 148"/>
          <p:cNvSpPr/>
          <p:nvPr/>
        </p:nvSpPr>
        <p:spPr>
          <a:xfrm rot="5400000">
            <a:off x="983947" y="1848536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Left-Right Arrow 149"/>
          <p:cNvSpPr/>
          <p:nvPr/>
        </p:nvSpPr>
        <p:spPr>
          <a:xfrm>
            <a:off x="698676" y="1649515"/>
            <a:ext cx="35348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150"/>
          <p:cNvSpPr/>
          <p:nvPr/>
        </p:nvSpPr>
        <p:spPr>
          <a:xfrm>
            <a:off x="1193212" y="1636925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ounded Rectangle 151"/>
          <p:cNvSpPr/>
          <p:nvPr/>
        </p:nvSpPr>
        <p:spPr>
          <a:xfrm>
            <a:off x="1437909" y="1638520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" name="Left-Right Arrow 152"/>
          <p:cNvSpPr/>
          <p:nvPr/>
        </p:nvSpPr>
        <p:spPr>
          <a:xfrm rot="5400000">
            <a:off x="1369496" y="1848536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Left-Right Arrow 153"/>
          <p:cNvSpPr/>
          <p:nvPr/>
        </p:nvSpPr>
        <p:spPr>
          <a:xfrm>
            <a:off x="1193015" y="1649515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54"/>
          <p:cNvSpPr/>
          <p:nvPr/>
        </p:nvSpPr>
        <p:spPr>
          <a:xfrm>
            <a:off x="1579217" y="1636925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ounded Rectangle 155"/>
          <p:cNvSpPr/>
          <p:nvPr/>
        </p:nvSpPr>
        <p:spPr>
          <a:xfrm>
            <a:off x="1823913" y="1638520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" name="Left-Right Arrow 156"/>
          <p:cNvSpPr/>
          <p:nvPr/>
        </p:nvSpPr>
        <p:spPr>
          <a:xfrm rot="5400000">
            <a:off x="1755500" y="1848536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Left-Right Arrow 157"/>
          <p:cNvSpPr/>
          <p:nvPr/>
        </p:nvSpPr>
        <p:spPr>
          <a:xfrm>
            <a:off x="1579020" y="1649515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ounded Rectangle 158"/>
          <p:cNvSpPr/>
          <p:nvPr/>
        </p:nvSpPr>
        <p:spPr>
          <a:xfrm>
            <a:off x="1960723" y="1638520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ounded Rectangle 159"/>
          <p:cNvSpPr/>
          <p:nvPr/>
        </p:nvSpPr>
        <p:spPr>
          <a:xfrm>
            <a:off x="2205419" y="1640116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Left-Right Arrow 160"/>
          <p:cNvSpPr/>
          <p:nvPr/>
        </p:nvSpPr>
        <p:spPr>
          <a:xfrm rot="5400000">
            <a:off x="2137007" y="1850131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Left-Right Arrow 161"/>
          <p:cNvSpPr/>
          <p:nvPr/>
        </p:nvSpPr>
        <p:spPr>
          <a:xfrm>
            <a:off x="1960526" y="1651110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ounded Rectangle 162"/>
          <p:cNvSpPr/>
          <p:nvPr/>
        </p:nvSpPr>
        <p:spPr>
          <a:xfrm>
            <a:off x="2346272" y="1638520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ounded Rectangle 163"/>
          <p:cNvSpPr/>
          <p:nvPr/>
        </p:nvSpPr>
        <p:spPr>
          <a:xfrm>
            <a:off x="2590968" y="1640116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Left-Right Arrow 164"/>
          <p:cNvSpPr/>
          <p:nvPr/>
        </p:nvSpPr>
        <p:spPr>
          <a:xfrm rot="5400000">
            <a:off x="2522555" y="1850131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Left-Right Arrow 165"/>
          <p:cNvSpPr/>
          <p:nvPr/>
        </p:nvSpPr>
        <p:spPr>
          <a:xfrm>
            <a:off x="2346075" y="1651110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166"/>
          <p:cNvSpPr/>
          <p:nvPr/>
        </p:nvSpPr>
        <p:spPr>
          <a:xfrm>
            <a:off x="2732276" y="1638520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167"/>
          <p:cNvSpPr/>
          <p:nvPr/>
        </p:nvSpPr>
        <p:spPr>
          <a:xfrm>
            <a:off x="2976972" y="1640116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" name="Left-Right Arrow 168"/>
          <p:cNvSpPr/>
          <p:nvPr/>
        </p:nvSpPr>
        <p:spPr>
          <a:xfrm rot="5400000">
            <a:off x="2908560" y="1850131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Left-Right Arrow 169"/>
          <p:cNvSpPr/>
          <p:nvPr/>
        </p:nvSpPr>
        <p:spPr>
          <a:xfrm>
            <a:off x="2732079" y="1651110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170"/>
          <p:cNvSpPr/>
          <p:nvPr/>
        </p:nvSpPr>
        <p:spPr>
          <a:xfrm>
            <a:off x="805061" y="2057357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171"/>
          <p:cNvSpPr/>
          <p:nvPr/>
        </p:nvSpPr>
        <p:spPr>
          <a:xfrm>
            <a:off x="1049757" y="2058952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" name="Left-Right Arrow 172"/>
          <p:cNvSpPr/>
          <p:nvPr/>
        </p:nvSpPr>
        <p:spPr>
          <a:xfrm rot="5400000">
            <a:off x="981344" y="2268968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173"/>
          <p:cNvSpPr/>
          <p:nvPr/>
        </p:nvSpPr>
        <p:spPr>
          <a:xfrm>
            <a:off x="1190609" y="2057357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ounded Rectangle 174"/>
          <p:cNvSpPr/>
          <p:nvPr/>
        </p:nvSpPr>
        <p:spPr>
          <a:xfrm>
            <a:off x="1435306" y="2058952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" name="Left-Right Arrow 175"/>
          <p:cNvSpPr/>
          <p:nvPr/>
        </p:nvSpPr>
        <p:spPr>
          <a:xfrm rot="5400000">
            <a:off x="1366893" y="2268968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Left-Right Arrow 176"/>
          <p:cNvSpPr/>
          <p:nvPr/>
        </p:nvSpPr>
        <p:spPr>
          <a:xfrm>
            <a:off x="1190412" y="2069947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le 177"/>
          <p:cNvSpPr/>
          <p:nvPr/>
        </p:nvSpPr>
        <p:spPr>
          <a:xfrm>
            <a:off x="1576614" y="2057357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ounded Rectangle 178"/>
          <p:cNvSpPr/>
          <p:nvPr/>
        </p:nvSpPr>
        <p:spPr>
          <a:xfrm>
            <a:off x="1821310" y="2058952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" name="Left-Right Arrow 179"/>
          <p:cNvSpPr/>
          <p:nvPr/>
        </p:nvSpPr>
        <p:spPr>
          <a:xfrm rot="5400000">
            <a:off x="1752898" y="2268968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Left-Right Arrow 180"/>
          <p:cNvSpPr/>
          <p:nvPr/>
        </p:nvSpPr>
        <p:spPr>
          <a:xfrm>
            <a:off x="1576417" y="2069947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ounded Rectangle 181"/>
          <p:cNvSpPr/>
          <p:nvPr/>
        </p:nvSpPr>
        <p:spPr>
          <a:xfrm>
            <a:off x="1958120" y="2058952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182"/>
          <p:cNvSpPr/>
          <p:nvPr/>
        </p:nvSpPr>
        <p:spPr>
          <a:xfrm>
            <a:off x="2202816" y="2060548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" name="Left-Right Arrow 183"/>
          <p:cNvSpPr/>
          <p:nvPr/>
        </p:nvSpPr>
        <p:spPr>
          <a:xfrm rot="5400000">
            <a:off x="2134404" y="2270563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Left-Right Arrow 184"/>
          <p:cNvSpPr/>
          <p:nvPr/>
        </p:nvSpPr>
        <p:spPr>
          <a:xfrm>
            <a:off x="1957923" y="2071543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185"/>
          <p:cNvSpPr/>
          <p:nvPr/>
        </p:nvSpPr>
        <p:spPr>
          <a:xfrm>
            <a:off x="2343668" y="2058952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186"/>
          <p:cNvSpPr/>
          <p:nvPr/>
        </p:nvSpPr>
        <p:spPr>
          <a:xfrm>
            <a:off x="2588365" y="2060548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" name="Left-Right Arrow 187"/>
          <p:cNvSpPr/>
          <p:nvPr/>
        </p:nvSpPr>
        <p:spPr>
          <a:xfrm rot="5400000">
            <a:off x="2519952" y="2270563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Left-Right Arrow 188"/>
          <p:cNvSpPr/>
          <p:nvPr/>
        </p:nvSpPr>
        <p:spPr>
          <a:xfrm>
            <a:off x="2343472" y="2071543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189"/>
          <p:cNvSpPr/>
          <p:nvPr/>
        </p:nvSpPr>
        <p:spPr>
          <a:xfrm>
            <a:off x="2729673" y="2058952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ounded Rectangle 190"/>
          <p:cNvSpPr/>
          <p:nvPr/>
        </p:nvSpPr>
        <p:spPr>
          <a:xfrm>
            <a:off x="2974369" y="2060548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" name="Left-Right Arrow 191"/>
          <p:cNvSpPr/>
          <p:nvPr/>
        </p:nvSpPr>
        <p:spPr>
          <a:xfrm rot="5400000">
            <a:off x="2905957" y="2270563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Left-Right Arrow 192"/>
          <p:cNvSpPr/>
          <p:nvPr/>
        </p:nvSpPr>
        <p:spPr>
          <a:xfrm>
            <a:off x="2729476" y="2071543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ounded Rectangle 193"/>
          <p:cNvSpPr/>
          <p:nvPr/>
        </p:nvSpPr>
        <p:spPr>
          <a:xfrm>
            <a:off x="799172" y="2474387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ounded Rectangle 194"/>
          <p:cNvSpPr/>
          <p:nvPr/>
        </p:nvSpPr>
        <p:spPr>
          <a:xfrm>
            <a:off x="1043868" y="2475982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Rounded Rectangle 196"/>
          <p:cNvSpPr/>
          <p:nvPr/>
        </p:nvSpPr>
        <p:spPr>
          <a:xfrm>
            <a:off x="1184721" y="2474387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ounded Rectangle 197"/>
          <p:cNvSpPr/>
          <p:nvPr/>
        </p:nvSpPr>
        <p:spPr>
          <a:xfrm>
            <a:off x="1429417" y="2475982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2" name="Left-Right Arrow 199"/>
          <p:cNvSpPr/>
          <p:nvPr/>
        </p:nvSpPr>
        <p:spPr>
          <a:xfrm>
            <a:off x="1184524" y="2486977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ounded Rectangle 200"/>
          <p:cNvSpPr/>
          <p:nvPr/>
        </p:nvSpPr>
        <p:spPr>
          <a:xfrm>
            <a:off x="1570725" y="2474387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ounded Rectangle 201"/>
          <p:cNvSpPr/>
          <p:nvPr/>
        </p:nvSpPr>
        <p:spPr>
          <a:xfrm>
            <a:off x="1815422" y="2475982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6" name="Left-Right Arrow 203"/>
          <p:cNvSpPr/>
          <p:nvPr/>
        </p:nvSpPr>
        <p:spPr>
          <a:xfrm>
            <a:off x="1570528" y="2486977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ounded Rectangle 204"/>
          <p:cNvSpPr/>
          <p:nvPr/>
        </p:nvSpPr>
        <p:spPr>
          <a:xfrm>
            <a:off x="1952232" y="2475982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ounded Rectangle 205"/>
          <p:cNvSpPr/>
          <p:nvPr/>
        </p:nvSpPr>
        <p:spPr>
          <a:xfrm>
            <a:off x="2196928" y="2477578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" name="Left-Right Arrow 207"/>
          <p:cNvSpPr/>
          <p:nvPr/>
        </p:nvSpPr>
        <p:spPr>
          <a:xfrm>
            <a:off x="1952034" y="2488573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ounded Rectangle 208"/>
          <p:cNvSpPr/>
          <p:nvPr/>
        </p:nvSpPr>
        <p:spPr>
          <a:xfrm>
            <a:off x="2337780" y="2475982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ounded Rectangle 209"/>
          <p:cNvSpPr/>
          <p:nvPr/>
        </p:nvSpPr>
        <p:spPr>
          <a:xfrm>
            <a:off x="2582477" y="2477578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4" name="Left-Right Arrow 211"/>
          <p:cNvSpPr/>
          <p:nvPr/>
        </p:nvSpPr>
        <p:spPr>
          <a:xfrm>
            <a:off x="2337583" y="2488573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ounded Rectangle 212"/>
          <p:cNvSpPr/>
          <p:nvPr/>
        </p:nvSpPr>
        <p:spPr>
          <a:xfrm>
            <a:off x="2723785" y="2475982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ounded Rectangle 213"/>
          <p:cNvSpPr/>
          <p:nvPr/>
        </p:nvSpPr>
        <p:spPr>
          <a:xfrm>
            <a:off x="2968481" y="2477578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" name="Left-Right Arrow 215"/>
          <p:cNvSpPr/>
          <p:nvPr/>
        </p:nvSpPr>
        <p:spPr>
          <a:xfrm>
            <a:off x="2723588" y="2488573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ounded Rectangle 216"/>
          <p:cNvSpPr/>
          <p:nvPr/>
        </p:nvSpPr>
        <p:spPr>
          <a:xfrm>
            <a:off x="457200" y="1223086"/>
            <a:ext cx="241476" cy="256595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MC</a:t>
            </a:r>
            <a:endParaRPr lang="en-US" dirty="0"/>
          </a:p>
        </p:txBody>
      </p:sp>
      <p:sp>
        <p:nvSpPr>
          <p:cNvPr id="260" name="Left-Right Arrow 217"/>
          <p:cNvSpPr/>
          <p:nvPr/>
        </p:nvSpPr>
        <p:spPr>
          <a:xfrm>
            <a:off x="695297" y="2068081"/>
            <a:ext cx="359375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Left-Right Arrow 218"/>
          <p:cNvSpPr/>
          <p:nvPr/>
        </p:nvSpPr>
        <p:spPr>
          <a:xfrm>
            <a:off x="695297" y="2486977"/>
            <a:ext cx="359375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Left-Right Arrow 219"/>
          <p:cNvSpPr/>
          <p:nvPr/>
        </p:nvSpPr>
        <p:spPr>
          <a:xfrm>
            <a:off x="3118682" y="1232485"/>
            <a:ext cx="122348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Left-Right Arrow 220"/>
          <p:cNvSpPr/>
          <p:nvPr/>
        </p:nvSpPr>
        <p:spPr>
          <a:xfrm>
            <a:off x="3112793" y="1649515"/>
            <a:ext cx="122348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Left-Right Arrow 221"/>
          <p:cNvSpPr/>
          <p:nvPr/>
        </p:nvSpPr>
        <p:spPr>
          <a:xfrm>
            <a:off x="3110190" y="2069947"/>
            <a:ext cx="122348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Left-Right Arrow 222"/>
          <p:cNvSpPr/>
          <p:nvPr/>
        </p:nvSpPr>
        <p:spPr>
          <a:xfrm>
            <a:off x="3104301" y="2486977"/>
            <a:ext cx="122348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ounded Rectangle 223"/>
          <p:cNvSpPr/>
          <p:nvPr/>
        </p:nvSpPr>
        <p:spPr>
          <a:xfrm>
            <a:off x="3235141" y="1223086"/>
            <a:ext cx="241476" cy="2495453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MC</a:t>
            </a:r>
            <a:endParaRPr lang="en-US" dirty="0"/>
          </a:p>
        </p:txBody>
      </p:sp>
      <p:sp>
        <p:nvSpPr>
          <p:cNvPr id="268" name="Rounded Rectangle 225"/>
          <p:cNvSpPr/>
          <p:nvPr/>
        </p:nvSpPr>
        <p:spPr>
          <a:xfrm rot="5400000">
            <a:off x="1828699" y="-215475"/>
            <a:ext cx="255374" cy="2341161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MC</a:t>
            </a:r>
            <a:endParaRPr lang="en-US" dirty="0"/>
          </a:p>
        </p:txBody>
      </p:sp>
      <p:sp>
        <p:nvSpPr>
          <p:cNvPr id="269" name="Left-Right Arrow 226"/>
          <p:cNvSpPr/>
          <p:nvPr/>
        </p:nvSpPr>
        <p:spPr>
          <a:xfrm rot="5400000">
            <a:off x="1052463" y="1110531"/>
            <a:ext cx="140617" cy="85141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Left-Right Arrow 227"/>
          <p:cNvSpPr/>
          <p:nvPr/>
        </p:nvSpPr>
        <p:spPr>
          <a:xfrm rot="5400000">
            <a:off x="1438012" y="1110531"/>
            <a:ext cx="140617" cy="85141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Left-Right Arrow 228"/>
          <p:cNvSpPr/>
          <p:nvPr/>
        </p:nvSpPr>
        <p:spPr>
          <a:xfrm rot="5400000">
            <a:off x="1824016" y="1110531"/>
            <a:ext cx="140617" cy="85141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Left-Right Arrow 229"/>
          <p:cNvSpPr/>
          <p:nvPr/>
        </p:nvSpPr>
        <p:spPr>
          <a:xfrm rot="5400000">
            <a:off x="2205522" y="1112126"/>
            <a:ext cx="140617" cy="85141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Left-Right Arrow 230"/>
          <p:cNvSpPr/>
          <p:nvPr/>
        </p:nvSpPr>
        <p:spPr>
          <a:xfrm rot="5400000">
            <a:off x="2591071" y="1112126"/>
            <a:ext cx="140617" cy="85141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Left-Right Arrow 231"/>
          <p:cNvSpPr/>
          <p:nvPr/>
        </p:nvSpPr>
        <p:spPr>
          <a:xfrm rot="5400000">
            <a:off x="2977075" y="1112126"/>
            <a:ext cx="140617" cy="85141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Left-Right Arrow 172"/>
          <p:cNvSpPr/>
          <p:nvPr/>
        </p:nvSpPr>
        <p:spPr>
          <a:xfrm rot="5400000">
            <a:off x="981344" y="2693005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Left-Right Arrow 175"/>
          <p:cNvSpPr/>
          <p:nvPr/>
        </p:nvSpPr>
        <p:spPr>
          <a:xfrm rot="5400000">
            <a:off x="1366893" y="2693005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Left-Right Arrow 179"/>
          <p:cNvSpPr/>
          <p:nvPr/>
        </p:nvSpPr>
        <p:spPr>
          <a:xfrm rot="5400000">
            <a:off x="1752898" y="2693005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Left-Right Arrow 183"/>
          <p:cNvSpPr/>
          <p:nvPr/>
        </p:nvSpPr>
        <p:spPr>
          <a:xfrm rot="5400000">
            <a:off x="2134404" y="2694600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Left-Right Arrow 187"/>
          <p:cNvSpPr/>
          <p:nvPr/>
        </p:nvSpPr>
        <p:spPr>
          <a:xfrm rot="5400000">
            <a:off x="2519952" y="2694600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Left-Right Arrow 191"/>
          <p:cNvSpPr/>
          <p:nvPr/>
        </p:nvSpPr>
        <p:spPr>
          <a:xfrm rot="5400000">
            <a:off x="2905957" y="2694600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ounded Rectangle 193"/>
          <p:cNvSpPr/>
          <p:nvPr/>
        </p:nvSpPr>
        <p:spPr>
          <a:xfrm>
            <a:off x="795952" y="2887458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ounded Rectangle 194"/>
          <p:cNvSpPr/>
          <p:nvPr/>
        </p:nvSpPr>
        <p:spPr>
          <a:xfrm>
            <a:off x="1040648" y="2889053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" name="Rounded Rectangle 196"/>
          <p:cNvSpPr/>
          <p:nvPr/>
        </p:nvSpPr>
        <p:spPr>
          <a:xfrm>
            <a:off x="1181501" y="2887458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ounded Rectangle 197"/>
          <p:cNvSpPr/>
          <p:nvPr/>
        </p:nvSpPr>
        <p:spPr>
          <a:xfrm>
            <a:off x="1426197" y="2889053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" name="Left-Right Arrow 199"/>
          <p:cNvSpPr/>
          <p:nvPr/>
        </p:nvSpPr>
        <p:spPr>
          <a:xfrm>
            <a:off x="1181304" y="2900048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ounded Rectangle 200"/>
          <p:cNvSpPr/>
          <p:nvPr/>
        </p:nvSpPr>
        <p:spPr>
          <a:xfrm>
            <a:off x="1567505" y="2887458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ounded Rectangle 201"/>
          <p:cNvSpPr/>
          <p:nvPr/>
        </p:nvSpPr>
        <p:spPr>
          <a:xfrm>
            <a:off x="1812202" y="2889053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Left-Right Arrow 203"/>
          <p:cNvSpPr/>
          <p:nvPr/>
        </p:nvSpPr>
        <p:spPr>
          <a:xfrm>
            <a:off x="1567308" y="2900048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ounded Rectangle 204"/>
          <p:cNvSpPr/>
          <p:nvPr/>
        </p:nvSpPr>
        <p:spPr>
          <a:xfrm>
            <a:off x="1949012" y="2889053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ounded Rectangle 205"/>
          <p:cNvSpPr/>
          <p:nvPr/>
        </p:nvSpPr>
        <p:spPr>
          <a:xfrm>
            <a:off x="2193708" y="2890649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1" name="Left-Right Arrow 207"/>
          <p:cNvSpPr/>
          <p:nvPr/>
        </p:nvSpPr>
        <p:spPr>
          <a:xfrm>
            <a:off x="1948814" y="2901644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ounded Rectangle 208"/>
          <p:cNvSpPr/>
          <p:nvPr/>
        </p:nvSpPr>
        <p:spPr>
          <a:xfrm>
            <a:off x="2334560" y="2889053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ounded Rectangle 209"/>
          <p:cNvSpPr/>
          <p:nvPr/>
        </p:nvSpPr>
        <p:spPr>
          <a:xfrm>
            <a:off x="2579257" y="2890649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" name="Left-Right Arrow 211"/>
          <p:cNvSpPr/>
          <p:nvPr/>
        </p:nvSpPr>
        <p:spPr>
          <a:xfrm>
            <a:off x="2334363" y="2901644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ounded Rectangle 212"/>
          <p:cNvSpPr/>
          <p:nvPr/>
        </p:nvSpPr>
        <p:spPr>
          <a:xfrm>
            <a:off x="2720565" y="2889053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ounded Rectangle 213"/>
          <p:cNvSpPr/>
          <p:nvPr/>
        </p:nvSpPr>
        <p:spPr>
          <a:xfrm>
            <a:off x="2965261" y="2890649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" name="Left-Right Arrow 215"/>
          <p:cNvSpPr/>
          <p:nvPr/>
        </p:nvSpPr>
        <p:spPr>
          <a:xfrm>
            <a:off x="2720368" y="2901644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Left-Right Arrow 218"/>
          <p:cNvSpPr/>
          <p:nvPr/>
        </p:nvSpPr>
        <p:spPr>
          <a:xfrm>
            <a:off x="692077" y="2900048"/>
            <a:ext cx="359375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Left-Right Arrow 222"/>
          <p:cNvSpPr/>
          <p:nvPr/>
        </p:nvSpPr>
        <p:spPr>
          <a:xfrm>
            <a:off x="3101081" y="2900048"/>
            <a:ext cx="122348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Left-Right Arrow 172"/>
          <p:cNvSpPr/>
          <p:nvPr/>
        </p:nvSpPr>
        <p:spPr>
          <a:xfrm rot="5400000">
            <a:off x="978124" y="3106076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Left-Right Arrow 175"/>
          <p:cNvSpPr/>
          <p:nvPr/>
        </p:nvSpPr>
        <p:spPr>
          <a:xfrm rot="5400000">
            <a:off x="1363673" y="3106076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Left-Right Arrow 179"/>
          <p:cNvSpPr/>
          <p:nvPr/>
        </p:nvSpPr>
        <p:spPr>
          <a:xfrm rot="5400000">
            <a:off x="1749678" y="3106076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Left-Right Arrow 183"/>
          <p:cNvSpPr/>
          <p:nvPr/>
        </p:nvSpPr>
        <p:spPr>
          <a:xfrm rot="5400000">
            <a:off x="2131184" y="3107671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Left-Right Arrow 187"/>
          <p:cNvSpPr/>
          <p:nvPr/>
        </p:nvSpPr>
        <p:spPr>
          <a:xfrm rot="5400000">
            <a:off x="2516732" y="3107671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Left-Right Arrow 191"/>
          <p:cNvSpPr/>
          <p:nvPr/>
        </p:nvSpPr>
        <p:spPr>
          <a:xfrm rot="5400000">
            <a:off x="2902737" y="3107671"/>
            <a:ext cx="268539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ounded Rectangle 193"/>
          <p:cNvSpPr/>
          <p:nvPr/>
        </p:nvSpPr>
        <p:spPr>
          <a:xfrm>
            <a:off x="795951" y="3304739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ounded Rectangle 194"/>
          <p:cNvSpPr/>
          <p:nvPr/>
        </p:nvSpPr>
        <p:spPr>
          <a:xfrm>
            <a:off x="1040647" y="3306334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" name="Rounded Rectangle 196"/>
          <p:cNvSpPr/>
          <p:nvPr/>
        </p:nvSpPr>
        <p:spPr>
          <a:xfrm>
            <a:off x="1181500" y="3304739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ounded Rectangle 197"/>
          <p:cNvSpPr/>
          <p:nvPr/>
        </p:nvSpPr>
        <p:spPr>
          <a:xfrm>
            <a:off x="1426196" y="3306334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" name="Left-Right Arrow 199"/>
          <p:cNvSpPr/>
          <p:nvPr/>
        </p:nvSpPr>
        <p:spPr>
          <a:xfrm>
            <a:off x="1181303" y="3317329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ounded Rectangle 200"/>
          <p:cNvSpPr/>
          <p:nvPr/>
        </p:nvSpPr>
        <p:spPr>
          <a:xfrm>
            <a:off x="1567504" y="3304739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ounded Rectangle 201"/>
          <p:cNvSpPr/>
          <p:nvPr/>
        </p:nvSpPr>
        <p:spPr>
          <a:xfrm>
            <a:off x="1812201" y="3306334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3" name="Left-Right Arrow 203"/>
          <p:cNvSpPr/>
          <p:nvPr/>
        </p:nvSpPr>
        <p:spPr>
          <a:xfrm>
            <a:off x="1567307" y="3317329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ounded Rectangle 204"/>
          <p:cNvSpPr/>
          <p:nvPr/>
        </p:nvSpPr>
        <p:spPr>
          <a:xfrm>
            <a:off x="1949011" y="3306334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ounded Rectangle 205"/>
          <p:cNvSpPr/>
          <p:nvPr/>
        </p:nvSpPr>
        <p:spPr>
          <a:xfrm>
            <a:off x="2193707" y="3307930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6" name="Left-Right Arrow 207"/>
          <p:cNvSpPr/>
          <p:nvPr/>
        </p:nvSpPr>
        <p:spPr>
          <a:xfrm>
            <a:off x="1948813" y="3318925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ounded Rectangle 208"/>
          <p:cNvSpPr/>
          <p:nvPr/>
        </p:nvSpPr>
        <p:spPr>
          <a:xfrm>
            <a:off x="2334559" y="3306334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ounded Rectangle 209"/>
          <p:cNvSpPr/>
          <p:nvPr/>
        </p:nvSpPr>
        <p:spPr>
          <a:xfrm>
            <a:off x="2579256" y="3307930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9" name="Left-Right Arrow 211"/>
          <p:cNvSpPr/>
          <p:nvPr/>
        </p:nvSpPr>
        <p:spPr>
          <a:xfrm>
            <a:off x="2334362" y="3318925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ounded Rectangle 212"/>
          <p:cNvSpPr/>
          <p:nvPr/>
        </p:nvSpPr>
        <p:spPr>
          <a:xfrm>
            <a:off x="2720564" y="3306334"/>
            <a:ext cx="357679" cy="3881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ounded Rectangle 213"/>
          <p:cNvSpPr/>
          <p:nvPr/>
        </p:nvSpPr>
        <p:spPr>
          <a:xfrm>
            <a:off x="2965260" y="3307930"/>
            <a:ext cx="125588" cy="11965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" name="Left-Right Arrow 215"/>
          <p:cNvSpPr/>
          <p:nvPr/>
        </p:nvSpPr>
        <p:spPr>
          <a:xfrm>
            <a:off x="2720367" y="3318925"/>
            <a:ext cx="244696" cy="9766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Left-Right Arrow 218"/>
          <p:cNvSpPr/>
          <p:nvPr/>
        </p:nvSpPr>
        <p:spPr>
          <a:xfrm>
            <a:off x="692076" y="3317329"/>
            <a:ext cx="359375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Left-Right Arrow 222"/>
          <p:cNvSpPr/>
          <p:nvPr/>
        </p:nvSpPr>
        <p:spPr>
          <a:xfrm>
            <a:off x="3101080" y="3317329"/>
            <a:ext cx="122348" cy="99255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Left-Right Arrow 195"/>
          <p:cNvSpPr/>
          <p:nvPr/>
        </p:nvSpPr>
        <p:spPr>
          <a:xfrm rot="5400000">
            <a:off x="915345" y="3581816"/>
            <a:ext cx="388762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Left-Right Arrow 198"/>
          <p:cNvSpPr/>
          <p:nvPr/>
        </p:nvSpPr>
        <p:spPr>
          <a:xfrm rot="5400000">
            <a:off x="1300893" y="3581816"/>
            <a:ext cx="388762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Left-Right Arrow 202"/>
          <p:cNvSpPr/>
          <p:nvPr/>
        </p:nvSpPr>
        <p:spPr>
          <a:xfrm rot="5400000">
            <a:off x="1686898" y="3581816"/>
            <a:ext cx="388762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Left-Right Arrow 206"/>
          <p:cNvSpPr/>
          <p:nvPr/>
        </p:nvSpPr>
        <p:spPr>
          <a:xfrm rot="5400000">
            <a:off x="2068404" y="3583411"/>
            <a:ext cx="388762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Left-Right Arrow 210"/>
          <p:cNvSpPr/>
          <p:nvPr/>
        </p:nvSpPr>
        <p:spPr>
          <a:xfrm rot="5400000">
            <a:off x="2453952" y="3583411"/>
            <a:ext cx="388762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Left-Right Arrow 214"/>
          <p:cNvSpPr/>
          <p:nvPr/>
        </p:nvSpPr>
        <p:spPr>
          <a:xfrm rot="5400000">
            <a:off x="2839957" y="3583411"/>
            <a:ext cx="388762" cy="87810"/>
          </a:xfrm>
          <a:prstGeom prst="left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ounded Rectangle 224"/>
          <p:cNvSpPr/>
          <p:nvPr/>
        </p:nvSpPr>
        <p:spPr>
          <a:xfrm rot="5400000">
            <a:off x="1824741" y="2778804"/>
            <a:ext cx="255374" cy="2341161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MC</a:t>
            </a:r>
            <a:endParaRPr lang="en-US" dirty="0"/>
          </a:p>
        </p:txBody>
      </p:sp>
      <p:grpSp>
        <p:nvGrpSpPr>
          <p:cNvPr id="375" name="374 Grupo"/>
          <p:cNvGrpSpPr/>
          <p:nvPr/>
        </p:nvGrpSpPr>
        <p:grpSpPr>
          <a:xfrm>
            <a:off x="862763" y="4387718"/>
            <a:ext cx="2102300" cy="1830957"/>
            <a:chOff x="560413" y="4377246"/>
            <a:chExt cx="2102300" cy="1830957"/>
          </a:xfrm>
        </p:grpSpPr>
        <p:sp>
          <p:nvSpPr>
            <p:cNvPr id="353" name="Rounded Rectangle 255"/>
            <p:cNvSpPr/>
            <p:nvPr/>
          </p:nvSpPr>
          <p:spPr>
            <a:xfrm>
              <a:off x="560413" y="4377246"/>
              <a:ext cx="2102300" cy="183095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4" name="Straight Connector 256"/>
            <p:cNvCxnSpPr/>
            <p:nvPr/>
          </p:nvCxnSpPr>
          <p:spPr>
            <a:xfrm>
              <a:off x="977926" y="5136195"/>
              <a:ext cx="0" cy="3200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257"/>
            <p:cNvCxnSpPr/>
            <p:nvPr/>
          </p:nvCxnSpPr>
          <p:spPr>
            <a:xfrm>
              <a:off x="1579225" y="5136195"/>
              <a:ext cx="0" cy="3200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259"/>
            <p:cNvCxnSpPr/>
            <p:nvPr/>
          </p:nvCxnSpPr>
          <p:spPr>
            <a:xfrm>
              <a:off x="2256874" y="5144910"/>
              <a:ext cx="0" cy="3200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Rounded Rectangle 260"/>
            <p:cNvSpPr/>
            <p:nvPr/>
          </p:nvSpPr>
          <p:spPr>
            <a:xfrm>
              <a:off x="704875" y="4516822"/>
              <a:ext cx="532945" cy="42119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9" name="Rounded Rectangle 261"/>
            <p:cNvSpPr/>
            <p:nvPr/>
          </p:nvSpPr>
          <p:spPr>
            <a:xfrm>
              <a:off x="704876" y="4932841"/>
              <a:ext cx="532945" cy="210016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</a:p>
          </p:txBody>
        </p:sp>
        <p:sp>
          <p:nvSpPr>
            <p:cNvPr id="360" name="Rounded Rectangle 262"/>
            <p:cNvSpPr/>
            <p:nvPr/>
          </p:nvSpPr>
          <p:spPr>
            <a:xfrm>
              <a:off x="1312751" y="4524398"/>
              <a:ext cx="532945" cy="42119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1" name="Rounded Rectangle 263"/>
            <p:cNvSpPr/>
            <p:nvPr/>
          </p:nvSpPr>
          <p:spPr>
            <a:xfrm>
              <a:off x="1312752" y="4940417"/>
              <a:ext cx="532945" cy="200035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</a:p>
          </p:txBody>
        </p:sp>
        <p:sp>
          <p:nvSpPr>
            <p:cNvPr id="364" name="Rounded Rectangle 266"/>
            <p:cNvSpPr/>
            <p:nvPr/>
          </p:nvSpPr>
          <p:spPr>
            <a:xfrm>
              <a:off x="1993580" y="5464926"/>
              <a:ext cx="562196" cy="6164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L3</a:t>
              </a:r>
            </a:p>
          </p:txBody>
        </p:sp>
        <p:sp>
          <p:nvSpPr>
            <p:cNvPr id="365" name="Rectangle 267"/>
            <p:cNvSpPr/>
            <p:nvPr/>
          </p:nvSpPr>
          <p:spPr>
            <a:xfrm>
              <a:off x="704875" y="5229201"/>
              <a:ext cx="1850901" cy="1479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Ring</a:t>
              </a:r>
            </a:p>
          </p:txBody>
        </p:sp>
        <p:sp>
          <p:nvSpPr>
            <p:cNvPr id="366" name="Rounded Rectangle 268"/>
            <p:cNvSpPr/>
            <p:nvPr/>
          </p:nvSpPr>
          <p:spPr>
            <a:xfrm>
              <a:off x="704875" y="5658497"/>
              <a:ext cx="532945" cy="42119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" name="Rounded Rectangle 269"/>
            <p:cNvSpPr/>
            <p:nvPr/>
          </p:nvSpPr>
          <p:spPr>
            <a:xfrm>
              <a:off x="711454" y="5448481"/>
              <a:ext cx="532945" cy="210016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</a:p>
          </p:txBody>
        </p:sp>
        <p:sp>
          <p:nvSpPr>
            <p:cNvPr id="368" name="Rounded Rectangle 270"/>
            <p:cNvSpPr/>
            <p:nvPr/>
          </p:nvSpPr>
          <p:spPr>
            <a:xfrm>
              <a:off x="1304336" y="5648515"/>
              <a:ext cx="532945" cy="42119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9" name="Rounded Rectangle 271"/>
            <p:cNvSpPr/>
            <p:nvPr/>
          </p:nvSpPr>
          <p:spPr>
            <a:xfrm>
              <a:off x="1312752" y="5448481"/>
              <a:ext cx="532945" cy="200035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</a:p>
          </p:txBody>
        </p:sp>
        <p:sp>
          <p:nvSpPr>
            <p:cNvPr id="371" name="Rounded Rectangle 273"/>
            <p:cNvSpPr/>
            <p:nvPr/>
          </p:nvSpPr>
          <p:spPr>
            <a:xfrm>
              <a:off x="2055921" y="4648199"/>
              <a:ext cx="499855" cy="48799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</a:p>
          </p:txBody>
        </p:sp>
      </p:grpSp>
      <p:cxnSp>
        <p:nvCxnSpPr>
          <p:cNvPr id="376" name="Straight Connector 252"/>
          <p:cNvCxnSpPr/>
          <p:nvPr/>
        </p:nvCxnSpPr>
        <p:spPr>
          <a:xfrm flipH="1">
            <a:off x="1007226" y="3692930"/>
            <a:ext cx="191875" cy="6947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252"/>
          <p:cNvCxnSpPr/>
          <p:nvPr/>
        </p:nvCxnSpPr>
        <p:spPr>
          <a:xfrm>
            <a:off x="1542400" y="3692930"/>
            <a:ext cx="1181385" cy="6947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2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827418"/>
            <a:ext cx="431963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3" name="382 Flecha derecha"/>
          <p:cNvSpPr/>
          <p:nvPr/>
        </p:nvSpPr>
        <p:spPr>
          <a:xfrm>
            <a:off x="3651523" y="3151576"/>
            <a:ext cx="720080" cy="4741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2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42"/>
    </mc:Choice>
    <mc:Fallback xmlns="">
      <p:transition spd="slow" advTm="2114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Minimizing</a:t>
            </a:r>
            <a:r>
              <a:rPr lang="es-ES" dirty="0" smtClean="0"/>
              <a:t> </a:t>
            </a:r>
            <a:r>
              <a:rPr lang="es-ES" dirty="0" err="1" smtClean="0"/>
              <a:t>wire</a:t>
            </a:r>
            <a:r>
              <a:rPr lang="es-ES" dirty="0" smtClean="0"/>
              <a:t> </a:t>
            </a:r>
            <a:r>
              <a:rPr lang="es-ES" dirty="0" err="1" smtClean="0"/>
              <a:t>length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74" y="3452832"/>
            <a:ext cx="2808312" cy="2510086"/>
          </a:xfrm>
          <a:prstGeom prst="rect">
            <a:avLst/>
          </a:prstGeom>
        </p:spPr>
      </p:pic>
      <p:sp>
        <p:nvSpPr>
          <p:cNvPr id="8" name="Rounded Rectangle 6"/>
          <p:cNvSpPr/>
          <p:nvPr/>
        </p:nvSpPr>
        <p:spPr>
          <a:xfrm>
            <a:off x="842120" y="1721902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7"/>
          <p:cNvSpPr/>
          <p:nvPr/>
        </p:nvSpPr>
        <p:spPr>
          <a:xfrm>
            <a:off x="842120" y="2560102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>
            <a:stCxn id="8" idx="2"/>
            <a:endCxn id="9" idx="0"/>
          </p:cNvCxnSpPr>
          <p:nvPr/>
        </p:nvCxnSpPr>
        <p:spPr>
          <a:xfrm>
            <a:off x="1223120" y="2407702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794620" y="1721902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4620" y="2560102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>
            <a:stCxn id="11" idx="2"/>
            <a:endCxn id="12" idx="0"/>
          </p:cNvCxnSpPr>
          <p:nvPr/>
        </p:nvCxnSpPr>
        <p:spPr>
          <a:xfrm>
            <a:off x="2175620" y="2407702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42120" y="4769902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2120" y="4236502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6"/>
          <p:cNvCxnSpPr>
            <a:stCxn id="15" idx="2"/>
            <a:endCxn id="14" idx="0"/>
          </p:cNvCxnSpPr>
          <p:nvPr/>
        </p:nvCxnSpPr>
        <p:spPr>
          <a:xfrm>
            <a:off x="1223120" y="4617502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9"/>
          <p:cNvSpPr/>
          <p:nvPr/>
        </p:nvSpPr>
        <p:spPr>
          <a:xfrm>
            <a:off x="1794620" y="4769902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20"/>
          <p:cNvSpPr/>
          <p:nvPr/>
        </p:nvSpPr>
        <p:spPr>
          <a:xfrm>
            <a:off x="1794620" y="4236502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21"/>
          <p:cNvCxnSpPr>
            <a:stCxn id="18" idx="2"/>
            <a:endCxn id="17" idx="0"/>
          </p:cNvCxnSpPr>
          <p:nvPr/>
        </p:nvCxnSpPr>
        <p:spPr>
          <a:xfrm>
            <a:off x="2175620" y="4617502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22"/>
          <p:cNvSpPr/>
          <p:nvPr/>
        </p:nvSpPr>
        <p:spPr>
          <a:xfrm>
            <a:off x="1032620" y="3128457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3"/>
          <p:cNvSpPr/>
          <p:nvPr/>
        </p:nvSpPr>
        <p:spPr>
          <a:xfrm>
            <a:off x="1985120" y="3128457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4"/>
          <p:cNvSpPr/>
          <p:nvPr/>
        </p:nvSpPr>
        <p:spPr>
          <a:xfrm>
            <a:off x="1032620" y="3687841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5"/>
          <p:cNvSpPr/>
          <p:nvPr/>
        </p:nvSpPr>
        <p:spPr>
          <a:xfrm>
            <a:off x="2899520" y="3687841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26"/>
          <p:cNvSpPr/>
          <p:nvPr/>
        </p:nvSpPr>
        <p:spPr>
          <a:xfrm>
            <a:off x="2899520" y="3128457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7"/>
          <p:cNvSpPr/>
          <p:nvPr/>
        </p:nvSpPr>
        <p:spPr>
          <a:xfrm>
            <a:off x="1985120" y="3687841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Connector 29"/>
          <p:cNvCxnSpPr>
            <a:stCxn id="20" idx="3"/>
            <a:endCxn id="21" idx="1"/>
          </p:cNvCxnSpPr>
          <p:nvPr/>
        </p:nvCxnSpPr>
        <p:spPr>
          <a:xfrm>
            <a:off x="1413620" y="3322102"/>
            <a:ext cx="57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0"/>
          <p:cNvCxnSpPr>
            <a:stCxn id="21" idx="3"/>
            <a:endCxn id="24" idx="1"/>
          </p:cNvCxnSpPr>
          <p:nvPr/>
        </p:nvCxnSpPr>
        <p:spPr>
          <a:xfrm>
            <a:off x="2366120" y="3322102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4"/>
          <p:cNvCxnSpPr>
            <a:stCxn id="25" idx="3"/>
            <a:endCxn id="23" idx="1"/>
          </p:cNvCxnSpPr>
          <p:nvPr/>
        </p:nvCxnSpPr>
        <p:spPr>
          <a:xfrm>
            <a:off x="2366120" y="3881486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8"/>
          <p:cNvCxnSpPr>
            <a:stCxn id="22" idx="3"/>
            <a:endCxn id="25" idx="1"/>
          </p:cNvCxnSpPr>
          <p:nvPr/>
        </p:nvCxnSpPr>
        <p:spPr>
          <a:xfrm>
            <a:off x="1413620" y="3881486"/>
            <a:ext cx="57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1"/>
          <p:cNvCxnSpPr>
            <a:stCxn id="24" idx="2"/>
            <a:endCxn id="23" idx="0"/>
          </p:cNvCxnSpPr>
          <p:nvPr/>
        </p:nvCxnSpPr>
        <p:spPr>
          <a:xfrm>
            <a:off x="3090020" y="3515747"/>
            <a:ext cx="0" cy="172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4"/>
          <p:cNvCxnSpPr>
            <a:stCxn id="20" idx="2"/>
            <a:endCxn id="22" idx="0"/>
          </p:cNvCxnSpPr>
          <p:nvPr/>
        </p:nvCxnSpPr>
        <p:spPr>
          <a:xfrm>
            <a:off x="1223120" y="3515747"/>
            <a:ext cx="0" cy="172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9"/>
          <p:cNvCxnSpPr>
            <a:stCxn id="22" idx="2"/>
            <a:endCxn id="15" idx="0"/>
          </p:cNvCxnSpPr>
          <p:nvPr/>
        </p:nvCxnSpPr>
        <p:spPr>
          <a:xfrm>
            <a:off x="1223120" y="4075131"/>
            <a:ext cx="0" cy="1613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2"/>
          <p:cNvCxnSpPr>
            <a:stCxn id="9" idx="2"/>
            <a:endCxn id="20" idx="0"/>
          </p:cNvCxnSpPr>
          <p:nvPr/>
        </p:nvCxnSpPr>
        <p:spPr>
          <a:xfrm>
            <a:off x="1223120" y="2941102"/>
            <a:ext cx="0" cy="18735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5"/>
          <p:cNvCxnSpPr>
            <a:stCxn id="12" idx="2"/>
            <a:endCxn id="21" idx="0"/>
          </p:cNvCxnSpPr>
          <p:nvPr/>
        </p:nvCxnSpPr>
        <p:spPr>
          <a:xfrm>
            <a:off x="2175620" y="2941102"/>
            <a:ext cx="0" cy="18735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8"/>
          <p:cNvCxnSpPr>
            <a:stCxn id="25" idx="2"/>
            <a:endCxn id="18" idx="0"/>
          </p:cNvCxnSpPr>
          <p:nvPr/>
        </p:nvCxnSpPr>
        <p:spPr>
          <a:xfrm>
            <a:off x="2175620" y="4075131"/>
            <a:ext cx="0" cy="1613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61"/>
          <p:cNvSpPr/>
          <p:nvPr/>
        </p:nvSpPr>
        <p:spPr>
          <a:xfrm>
            <a:off x="2746501" y="1721902"/>
            <a:ext cx="687038" cy="6983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37" name="Rounded Rectangle 62"/>
          <p:cNvSpPr/>
          <p:nvPr/>
        </p:nvSpPr>
        <p:spPr>
          <a:xfrm>
            <a:off x="2709020" y="4769902"/>
            <a:ext cx="762000" cy="6858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Connector 65"/>
          <p:cNvCxnSpPr>
            <a:stCxn id="23" idx="2"/>
            <a:endCxn id="37" idx="0"/>
          </p:cNvCxnSpPr>
          <p:nvPr/>
        </p:nvCxnSpPr>
        <p:spPr>
          <a:xfrm>
            <a:off x="3090020" y="4075131"/>
            <a:ext cx="0" cy="6947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36" idx="2"/>
            <a:endCxn id="24" idx="0"/>
          </p:cNvCxnSpPr>
          <p:nvPr/>
        </p:nvCxnSpPr>
        <p:spPr>
          <a:xfrm>
            <a:off x="3090020" y="2420282"/>
            <a:ext cx="0" cy="708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4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22" y="1240126"/>
            <a:ext cx="2915816" cy="1968176"/>
          </a:xfrm>
          <a:prstGeom prst="rect">
            <a:avLst/>
          </a:prstGeom>
        </p:spPr>
      </p:pic>
      <p:cxnSp>
        <p:nvCxnSpPr>
          <p:cNvPr id="47" name="Straight Connector 55"/>
          <p:cNvCxnSpPr/>
          <p:nvPr/>
        </p:nvCxnSpPr>
        <p:spPr>
          <a:xfrm flipH="1">
            <a:off x="5450956" y="1412777"/>
            <a:ext cx="21453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5"/>
          <p:cNvCxnSpPr/>
          <p:nvPr/>
        </p:nvCxnSpPr>
        <p:spPr>
          <a:xfrm flipH="1">
            <a:off x="5450956" y="1721902"/>
            <a:ext cx="1569316" cy="307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5"/>
          <p:cNvCxnSpPr/>
          <p:nvPr/>
        </p:nvCxnSpPr>
        <p:spPr>
          <a:xfrm flipH="1">
            <a:off x="5433791" y="1844824"/>
            <a:ext cx="1089855" cy="2293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5"/>
          <p:cNvCxnSpPr/>
          <p:nvPr/>
        </p:nvCxnSpPr>
        <p:spPr>
          <a:xfrm flipH="1" flipV="1">
            <a:off x="5057332" y="1412777"/>
            <a:ext cx="738804" cy="1440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55"/>
          <p:cNvCxnSpPr/>
          <p:nvPr/>
        </p:nvCxnSpPr>
        <p:spPr>
          <a:xfrm flipH="1" flipV="1">
            <a:off x="5081554" y="1721903"/>
            <a:ext cx="738804" cy="4109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5"/>
          <p:cNvCxnSpPr/>
          <p:nvPr/>
        </p:nvCxnSpPr>
        <p:spPr>
          <a:xfrm flipH="1" flipV="1">
            <a:off x="5081554" y="2016201"/>
            <a:ext cx="498558" cy="73440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55"/>
          <p:cNvCxnSpPr/>
          <p:nvPr/>
        </p:nvCxnSpPr>
        <p:spPr>
          <a:xfrm flipH="1">
            <a:off x="5426734" y="3624145"/>
            <a:ext cx="522780" cy="8244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55"/>
          <p:cNvCxnSpPr/>
          <p:nvPr/>
        </p:nvCxnSpPr>
        <p:spPr>
          <a:xfrm flipH="1">
            <a:off x="6232003" y="3840262"/>
            <a:ext cx="428229" cy="8244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55"/>
          <p:cNvCxnSpPr/>
          <p:nvPr/>
        </p:nvCxnSpPr>
        <p:spPr>
          <a:xfrm flipH="1" flipV="1">
            <a:off x="6172546" y="4277725"/>
            <a:ext cx="487686" cy="14927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55"/>
          <p:cNvCxnSpPr/>
          <p:nvPr/>
        </p:nvCxnSpPr>
        <p:spPr>
          <a:xfrm flipH="1">
            <a:off x="5330834" y="4617502"/>
            <a:ext cx="618680" cy="53969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55"/>
          <p:cNvCxnSpPr/>
          <p:nvPr/>
        </p:nvCxnSpPr>
        <p:spPr>
          <a:xfrm flipH="1" flipV="1">
            <a:off x="6948264" y="4963525"/>
            <a:ext cx="487686" cy="7463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55"/>
          <p:cNvCxnSpPr/>
          <p:nvPr/>
        </p:nvCxnSpPr>
        <p:spPr>
          <a:xfrm flipH="1">
            <a:off x="6025460" y="4963525"/>
            <a:ext cx="562764" cy="14927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41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27"/>
    </mc:Choice>
    <mc:Fallback xmlns="">
      <p:transition spd="slow" advTm="57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Maximizing</a:t>
            </a:r>
            <a:r>
              <a:rPr lang="es-ES" dirty="0" smtClean="0"/>
              <a:t> </a:t>
            </a:r>
            <a:r>
              <a:rPr lang="es-ES" dirty="0" err="1" smtClean="0"/>
              <a:t>regularity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6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7413" y="836712"/>
            <a:ext cx="431963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Marcador de contenid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196752"/>
            <a:ext cx="2232247" cy="277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7"/>
          <p:cNvCxnSpPr/>
          <p:nvPr/>
        </p:nvCxnSpPr>
        <p:spPr>
          <a:xfrm>
            <a:off x="3059831" y="1196752"/>
            <a:ext cx="1296145" cy="165618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"/>
          <p:cNvCxnSpPr>
            <a:endCxn id="6" idx="1"/>
          </p:cNvCxnSpPr>
          <p:nvPr/>
        </p:nvCxnSpPr>
        <p:spPr>
          <a:xfrm flipV="1">
            <a:off x="3059831" y="3541812"/>
            <a:ext cx="1297582" cy="39124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1844824"/>
            <a:ext cx="936104" cy="11521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078620" y="1844824"/>
            <a:ext cx="936104" cy="1152127"/>
          </a:xfrm>
          <a:prstGeom prst="rect">
            <a:avLst/>
          </a:prstGeom>
          <a:solidFill>
            <a:schemeClr val="accent1">
              <a:alpha val="5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827584" y="3005200"/>
            <a:ext cx="1116122" cy="927855"/>
          </a:xfrm>
          <a:prstGeom prst="rect">
            <a:avLst/>
          </a:prstGeom>
          <a:solidFill>
            <a:schemeClr val="accent6">
              <a:alpha val="5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943706" y="3005201"/>
            <a:ext cx="1071017" cy="927856"/>
          </a:xfrm>
          <a:prstGeom prst="rect">
            <a:avLst/>
          </a:prstGeom>
          <a:solidFill>
            <a:schemeClr val="accent6">
              <a:alpha val="50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95536" y="4725144"/>
            <a:ext cx="3719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/>
              <a:t>Reusability</a:t>
            </a: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/>
              <a:t>Design</a:t>
            </a:r>
            <a:r>
              <a:rPr lang="es-ES" sz="2400" dirty="0" smtClean="0"/>
              <a:t> </a:t>
            </a:r>
            <a:r>
              <a:rPr lang="es-ES" sz="2400" dirty="0" err="1" smtClean="0"/>
              <a:t>closure</a:t>
            </a: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Reduce </a:t>
            </a:r>
            <a:r>
              <a:rPr lang="es-ES" sz="2400" dirty="0" err="1" smtClean="0"/>
              <a:t>floorplanning</a:t>
            </a:r>
            <a:r>
              <a:rPr lang="es-ES" sz="2400" dirty="0" smtClean="0"/>
              <a:t> </a:t>
            </a:r>
            <a:r>
              <a:rPr lang="es-ES" sz="2400" dirty="0" err="1" smtClean="0"/>
              <a:t>cost</a:t>
            </a:r>
            <a:endParaRPr lang="es-E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5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01"/>
    </mc:Choice>
    <mc:Fallback xmlns="">
      <p:transition spd="slow" advTm="435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Finding</a:t>
            </a:r>
            <a:r>
              <a:rPr lang="es-ES" dirty="0" smtClean="0"/>
              <a:t> </a:t>
            </a:r>
            <a:r>
              <a:rPr lang="es-ES" dirty="0" err="1" smtClean="0"/>
              <a:t>repeating</a:t>
            </a:r>
            <a:r>
              <a:rPr lang="es-ES" dirty="0" smtClean="0"/>
              <a:t> </a:t>
            </a:r>
            <a:r>
              <a:rPr lang="es-ES" dirty="0" err="1" smtClean="0"/>
              <a:t>subgraphs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Frequent</a:t>
            </a:r>
            <a:r>
              <a:rPr lang="es-ES" i="1" dirty="0" smtClean="0"/>
              <a:t> </a:t>
            </a:r>
            <a:r>
              <a:rPr lang="es-ES" i="1" dirty="0" err="1" smtClean="0"/>
              <a:t>subgraph</a:t>
            </a:r>
            <a:r>
              <a:rPr lang="es-ES" i="1" dirty="0" smtClean="0"/>
              <a:t> </a:t>
            </a:r>
            <a:r>
              <a:rPr lang="es-ES" i="1" dirty="0" err="1" smtClean="0"/>
              <a:t>discovery</a:t>
            </a:r>
            <a:r>
              <a:rPr lang="es-ES" dirty="0" smtClean="0"/>
              <a:t>:</a:t>
            </a:r>
            <a:endParaRPr lang="es-ES" i="1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Graph-TA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ailab.wsu.edu/subdue/images/introd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1" y="1700808"/>
            <a:ext cx="5599460" cy="27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068885" y="4962822"/>
            <a:ext cx="5312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Subdue: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D. J. Cook and L. B. Holder, </a:t>
            </a:r>
            <a:r>
              <a:rPr lang="en-US" i="1" dirty="0"/>
              <a:t>Graph-Based Data Mining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</a:t>
            </a:r>
            <a:r>
              <a:rPr lang="en-US" i="1" dirty="0"/>
              <a:t>IEEE Intelligent Systems</a:t>
            </a:r>
            <a:r>
              <a:rPr lang="en-US" dirty="0"/>
              <a:t>, 15(2), pages 32-41, 2000.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82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3"/>
    </mc:Choice>
    <mc:Fallback xmlns="">
      <p:transition spd="slow" advTm="308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Graph-TA 2014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n-US" smtClean="0"/>
              <a:t>8</a:t>
            </a:fld>
            <a:endParaRPr lang="en-US"/>
          </a:p>
        </p:txBody>
      </p:sp>
      <p:sp>
        <p:nvSpPr>
          <p:cNvPr id="10" name="Rounded Rectangle 6"/>
          <p:cNvSpPr/>
          <p:nvPr/>
        </p:nvSpPr>
        <p:spPr>
          <a:xfrm>
            <a:off x="3436565" y="1925872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3436565" y="2764072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9"/>
          <p:cNvCxnSpPr>
            <a:stCxn id="10" idx="2"/>
            <a:endCxn id="11" idx="0"/>
          </p:cNvCxnSpPr>
          <p:nvPr/>
        </p:nvCxnSpPr>
        <p:spPr>
          <a:xfrm>
            <a:off x="3817565" y="2611672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0"/>
          <p:cNvSpPr/>
          <p:nvPr/>
        </p:nvSpPr>
        <p:spPr>
          <a:xfrm>
            <a:off x="4389065" y="1925872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1"/>
          <p:cNvSpPr/>
          <p:nvPr/>
        </p:nvSpPr>
        <p:spPr>
          <a:xfrm>
            <a:off x="4389065" y="2764072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2"/>
          <p:cNvCxnSpPr>
            <a:stCxn id="13" idx="2"/>
            <a:endCxn id="14" idx="0"/>
          </p:cNvCxnSpPr>
          <p:nvPr/>
        </p:nvCxnSpPr>
        <p:spPr>
          <a:xfrm>
            <a:off x="4770065" y="2611672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3"/>
          <p:cNvSpPr/>
          <p:nvPr/>
        </p:nvSpPr>
        <p:spPr>
          <a:xfrm>
            <a:off x="3436565" y="4973872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4"/>
          <p:cNvSpPr/>
          <p:nvPr/>
        </p:nvSpPr>
        <p:spPr>
          <a:xfrm>
            <a:off x="3436565" y="4440472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Connector 16"/>
          <p:cNvCxnSpPr>
            <a:stCxn id="17" idx="2"/>
            <a:endCxn id="16" idx="0"/>
          </p:cNvCxnSpPr>
          <p:nvPr/>
        </p:nvCxnSpPr>
        <p:spPr>
          <a:xfrm>
            <a:off x="3817565" y="4821472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9"/>
          <p:cNvSpPr/>
          <p:nvPr/>
        </p:nvSpPr>
        <p:spPr>
          <a:xfrm>
            <a:off x="4389065" y="4973872"/>
            <a:ext cx="762000" cy="685800"/>
          </a:xfrm>
          <a:prstGeom prst="round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20"/>
          <p:cNvSpPr/>
          <p:nvPr/>
        </p:nvSpPr>
        <p:spPr>
          <a:xfrm>
            <a:off x="4389065" y="4440472"/>
            <a:ext cx="762000" cy="38100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1"/>
          <p:cNvCxnSpPr>
            <a:stCxn id="20" idx="2"/>
            <a:endCxn id="19" idx="0"/>
          </p:cNvCxnSpPr>
          <p:nvPr/>
        </p:nvCxnSpPr>
        <p:spPr>
          <a:xfrm>
            <a:off x="4770065" y="4821472"/>
            <a:ext cx="0" cy="152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2"/>
          <p:cNvSpPr/>
          <p:nvPr/>
        </p:nvSpPr>
        <p:spPr>
          <a:xfrm>
            <a:off x="3627065" y="3332427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3"/>
          <p:cNvSpPr/>
          <p:nvPr/>
        </p:nvSpPr>
        <p:spPr>
          <a:xfrm>
            <a:off x="4579565" y="3332427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24"/>
          <p:cNvSpPr/>
          <p:nvPr/>
        </p:nvSpPr>
        <p:spPr>
          <a:xfrm>
            <a:off x="3627065" y="3891811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5"/>
          <p:cNvSpPr/>
          <p:nvPr/>
        </p:nvSpPr>
        <p:spPr>
          <a:xfrm>
            <a:off x="5493965" y="3891811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26"/>
          <p:cNvSpPr/>
          <p:nvPr/>
        </p:nvSpPr>
        <p:spPr>
          <a:xfrm>
            <a:off x="5493965" y="3332427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7"/>
          <p:cNvSpPr/>
          <p:nvPr/>
        </p:nvSpPr>
        <p:spPr>
          <a:xfrm>
            <a:off x="4579565" y="3891811"/>
            <a:ext cx="381000" cy="3872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9"/>
          <p:cNvCxnSpPr>
            <a:stCxn id="22" idx="3"/>
            <a:endCxn id="23" idx="1"/>
          </p:cNvCxnSpPr>
          <p:nvPr/>
        </p:nvCxnSpPr>
        <p:spPr>
          <a:xfrm>
            <a:off x="4008065" y="3526072"/>
            <a:ext cx="57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0"/>
          <p:cNvCxnSpPr>
            <a:stCxn id="23" idx="3"/>
            <a:endCxn id="26" idx="1"/>
          </p:cNvCxnSpPr>
          <p:nvPr/>
        </p:nvCxnSpPr>
        <p:spPr>
          <a:xfrm>
            <a:off x="4960565" y="3526072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4"/>
          <p:cNvCxnSpPr>
            <a:stCxn id="27" idx="3"/>
            <a:endCxn id="25" idx="1"/>
          </p:cNvCxnSpPr>
          <p:nvPr/>
        </p:nvCxnSpPr>
        <p:spPr>
          <a:xfrm>
            <a:off x="4960565" y="4085456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8"/>
          <p:cNvCxnSpPr>
            <a:stCxn id="24" idx="3"/>
            <a:endCxn id="27" idx="1"/>
          </p:cNvCxnSpPr>
          <p:nvPr/>
        </p:nvCxnSpPr>
        <p:spPr>
          <a:xfrm>
            <a:off x="4008065" y="4085456"/>
            <a:ext cx="57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1"/>
          <p:cNvCxnSpPr>
            <a:stCxn id="26" idx="2"/>
            <a:endCxn id="25" idx="0"/>
          </p:cNvCxnSpPr>
          <p:nvPr/>
        </p:nvCxnSpPr>
        <p:spPr>
          <a:xfrm>
            <a:off x="5684465" y="3719717"/>
            <a:ext cx="0" cy="172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4"/>
          <p:cNvCxnSpPr>
            <a:stCxn id="22" idx="2"/>
            <a:endCxn id="24" idx="0"/>
          </p:cNvCxnSpPr>
          <p:nvPr/>
        </p:nvCxnSpPr>
        <p:spPr>
          <a:xfrm>
            <a:off x="3817565" y="3719717"/>
            <a:ext cx="0" cy="172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9"/>
          <p:cNvCxnSpPr>
            <a:stCxn id="24" idx="2"/>
            <a:endCxn id="17" idx="0"/>
          </p:cNvCxnSpPr>
          <p:nvPr/>
        </p:nvCxnSpPr>
        <p:spPr>
          <a:xfrm>
            <a:off x="3817565" y="4279101"/>
            <a:ext cx="0" cy="1613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2"/>
          <p:cNvCxnSpPr>
            <a:stCxn id="11" idx="2"/>
            <a:endCxn id="22" idx="0"/>
          </p:cNvCxnSpPr>
          <p:nvPr/>
        </p:nvCxnSpPr>
        <p:spPr>
          <a:xfrm>
            <a:off x="3817565" y="3145072"/>
            <a:ext cx="0" cy="18735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5"/>
          <p:cNvCxnSpPr>
            <a:stCxn id="14" idx="2"/>
            <a:endCxn id="23" idx="0"/>
          </p:cNvCxnSpPr>
          <p:nvPr/>
        </p:nvCxnSpPr>
        <p:spPr>
          <a:xfrm>
            <a:off x="4770065" y="3145072"/>
            <a:ext cx="0" cy="18735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8"/>
          <p:cNvCxnSpPr>
            <a:stCxn id="27" idx="2"/>
            <a:endCxn id="20" idx="0"/>
          </p:cNvCxnSpPr>
          <p:nvPr/>
        </p:nvCxnSpPr>
        <p:spPr>
          <a:xfrm>
            <a:off x="4770065" y="4279101"/>
            <a:ext cx="0" cy="1613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61"/>
          <p:cNvSpPr/>
          <p:nvPr/>
        </p:nvSpPr>
        <p:spPr>
          <a:xfrm>
            <a:off x="5340946" y="1925872"/>
            <a:ext cx="687038" cy="6983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39" name="Rounded Rectangle 62"/>
          <p:cNvSpPr/>
          <p:nvPr/>
        </p:nvSpPr>
        <p:spPr>
          <a:xfrm>
            <a:off x="5303465" y="4973872"/>
            <a:ext cx="762000" cy="6858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Straight Connector 65"/>
          <p:cNvCxnSpPr>
            <a:stCxn id="25" idx="2"/>
            <a:endCxn id="39" idx="0"/>
          </p:cNvCxnSpPr>
          <p:nvPr/>
        </p:nvCxnSpPr>
        <p:spPr>
          <a:xfrm>
            <a:off x="5684465" y="4279101"/>
            <a:ext cx="0" cy="6947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69"/>
          <p:cNvCxnSpPr>
            <a:stCxn id="38" idx="2"/>
            <a:endCxn id="26" idx="0"/>
          </p:cNvCxnSpPr>
          <p:nvPr/>
        </p:nvCxnSpPr>
        <p:spPr>
          <a:xfrm>
            <a:off x="5684465" y="2624252"/>
            <a:ext cx="0" cy="708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3324225" y="1806264"/>
            <a:ext cx="936104" cy="1944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7 Rectángulo"/>
          <p:cNvSpPr/>
          <p:nvPr/>
        </p:nvSpPr>
        <p:spPr>
          <a:xfrm>
            <a:off x="4332337" y="1806264"/>
            <a:ext cx="931068" cy="1944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Rectángulo"/>
          <p:cNvSpPr/>
          <p:nvPr/>
        </p:nvSpPr>
        <p:spPr>
          <a:xfrm>
            <a:off x="3324225" y="3822488"/>
            <a:ext cx="936104" cy="1982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Rectángulo"/>
          <p:cNvSpPr/>
          <p:nvPr/>
        </p:nvSpPr>
        <p:spPr>
          <a:xfrm>
            <a:off x="4332337" y="3822488"/>
            <a:ext cx="931068" cy="1982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2 CuadroTexto"/>
          <p:cNvSpPr txBox="1"/>
          <p:nvPr/>
        </p:nvSpPr>
        <p:spPr>
          <a:xfrm>
            <a:off x="611560" y="799237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Find candidate pattern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i="1" dirty="0" smtClean="0"/>
              <a:t>The most repeated subgraph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i="1" dirty="0"/>
          </a:p>
          <a:p>
            <a:pPr marL="800100" lvl="1" indent="-342900">
              <a:buFont typeface="Arial" pitchFamily="34" charset="0"/>
              <a:buChar char="•"/>
            </a:pPr>
            <a:endParaRPr lang="en-US" i="1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i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8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0"/>
    </mc:Choice>
    <mc:Fallback xmlns="">
      <p:transition spd="slow" advTm="13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Floorplanning a pattern</a:t>
            </a:r>
            <a:endParaRPr lang="en-US" dirty="0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Graph-TA 2014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n-US" smtClean="0"/>
              <a:t>9</a:t>
            </a:fld>
            <a:endParaRPr lang="en-US"/>
          </a:p>
        </p:txBody>
      </p:sp>
      <p:grpSp>
        <p:nvGrpSpPr>
          <p:cNvPr id="3" name="2 Grupo"/>
          <p:cNvGrpSpPr/>
          <p:nvPr/>
        </p:nvGrpSpPr>
        <p:grpSpPr>
          <a:xfrm>
            <a:off x="439443" y="1573881"/>
            <a:ext cx="936104" cy="1944216"/>
            <a:chOff x="611560" y="1556792"/>
            <a:chExt cx="936104" cy="1944216"/>
          </a:xfrm>
        </p:grpSpPr>
        <p:sp>
          <p:nvSpPr>
            <p:cNvPr id="10" name="Rounded Rectangle 6"/>
            <p:cNvSpPr/>
            <p:nvPr/>
          </p:nvSpPr>
          <p:spPr>
            <a:xfrm>
              <a:off x="723900" y="1676400"/>
              <a:ext cx="762000" cy="685800"/>
            </a:xfrm>
            <a:prstGeom prst="round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7"/>
            <p:cNvSpPr/>
            <p:nvPr/>
          </p:nvSpPr>
          <p:spPr>
            <a:xfrm>
              <a:off x="723900" y="2514600"/>
              <a:ext cx="762000" cy="381000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Connector 9"/>
            <p:cNvCxnSpPr>
              <a:stCxn id="10" idx="2"/>
              <a:endCxn id="11" idx="0"/>
            </p:cNvCxnSpPr>
            <p:nvPr/>
          </p:nvCxnSpPr>
          <p:spPr>
            <a:xfrm>
              <a:off x="1104900" y="2362200"/>
              <a:ext cx="0" cy="15240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2"/>
            <p:cNvSpPr/>
            <p:nvPr/>
          </p:nvSpPr>
          <p:spPr>
            <a:xfrm>
              <a:off x="914400" y="3082955"/>
              <a:ext cx="381000" cy="38729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5" name="Straight Connector 52"/>
            <p:cNvCxnSpPr>
              <a:stCxn id="11" idx="2"/>
              <a:endCxn id="22" idx="0"/>
            </p:cNvCxnSpPr>
            <p:nvPr/>
          </p:nvCxnSpPr>
          <p:spPr>
            <a:xfrm>
              <a:off x="1104900" y="2895600"/>
              <a:ext cx="0" cy="18735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Rectángulo"/>
            <p:cNvSpPr/>
            <p:nvPr/>
          </p:nvSpPr>
          <p:spPr>
            <a:xfrm>
              <a:off x="611560" y="1556792"/>
              <a:ext cx="936104" cy="194421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52 CuadroTexto"/>
          <p:cNvSpPr txBox="1"/>
          <p:nvPr/>
        </p:nvSpPr>
        <p:spPr>
          <a:xfrm>
            <a:off x="323528" y="836712"/>
            <a:ext cx="864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Find repeated pattern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Floorplan pattern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grpSp>
        <p:nvGrpSpPr>
          <p:cNvPr id="44" name="43 Grupo"/>
          <p:cNvGrpSpPr/>
          <p:nvPr/>
        </p:nvGrpSpPr>
        <p:grpSpPr>
          <a:xfrm>
            <a:off x="2555776" y="1744693"/>
            <a:ext cx="1036430" cy="1602591"/>
            <a:chOff x="7116982" y="4437112"/>
            <a:chExt cx="1036430" cy="1602591"/>
          </a:xfrm>
        </p:grpSpPr>
        <p:sp>
          <p:nvSpPr>
            <p:cNvPr id="45" name="44 Rectángulo"/>
            <p:cNvSpPr/>
            <p:nvPr/>
          </p:nvSpPr>
          <p:spPr>
            <a:xfrm>
              <a:off x="7116983" y="4437112"/>
              <a:ext cx="1033317" cy="80613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7527153" y="5243249"/>
              <a:ext cx="623145" cy="39923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7116982" y="5243249"/>
              <a:ext cx="410171" cy="3992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7347821" y="5647652"/>
              <a:ext cx="805591" cy="392051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088016" y="1484784"/>
            <a:ext cx="809559" cy="2074122"/>
            <a:chOff x="3848762" y="1789027"/>
            <a:chExt cx="809559" cy="2074122"/>
          </a:xfrm>
        </p:grpSpPr>
        <p:sp>
          <p:nvSpPr>
            <p:cNvPr id="55" name="54 Rectángulo"/>
            <p:cNvSpPr/>
            <p:nvPr/>
          </p:nvSpPr>
          <p:spPr>
            <a:xfrm>
              <a:off x="3851921" y="1789027"/>
              <a:ext cx="806400" cy="10332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3848762" y="2846245"/>
              <a:ext cx="745284" cy="60042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3851920" y="3463919"/>
              <a:ext cx="410171" cy="3992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3 Flecha derecha"/>
          <p:cNvSpPr/>
          <p:nvPr/>
        </p:nvSpPr>
        <p:spPr>
          <a:xfrm>
            <a:off x="1619672" y="2293245"/>
            <a:ext cx="64807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2" name="41 Grupo"/>
          <p:cNvGrpSpPr/>
          <p:nvPr/>
        </p:nvGrpSpPr>
        <p:grpSpPr>
          <a:xfrm>
            <a:off x="5292080" y="1744693"/>
            <a:ext cx="1163846" cy="1419913"/>
            <a:chOff x="5292080" y="1784187"/>
            <a:chExt cx="1163846" cy="1419913"/>
          </a:xfrm>
        </p:grpSpPr>
        <p:sp>
          <p:nvSpPr>
            <p:cNvPr id="60" name="59 Rectángulo"/>
            <p:cNvSpPr/>
            <p:nvPr/>
          </p:nvSpPr>
          <p:spPr>
            <a:xfrm>
              <a:off x="5292080" y="2170900"/>
              <a:ext cx="806400" cy="10332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6083284" y="1784187"/>
              <a:ext cx="372642" cy="1419913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5292080" y="1784188"/>
              <a:ext cx="410171" cy="3992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555776" y="3563724"/>
            <a:ext cx="638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floorplans</a:t>
            </a:r>
            <a:r>
              <a:rPr lang="es-ES" dirty="0" smtClean="0"/>
              <a:t> are </a:t>
            </a:r>
            <a:r>
              <a:rPr lang="es-ES" dirty="0" err="1" smtClean="0"/>
              <a:t>generated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single </a:t>
            </a:r>
            <a:r>
              <a:rPr lang="es-ES" dirty="0" err="1" smtClean="0"/>
              <a:t>pattern</a:t>
            </a:r>
            <a:endParaRPr lang="es-ES" dirty="0"/>
          </a:p>
        </p:txBody>
      </p:sp>
      <p:sp>
        <p:nvSpPr>
          <p:cNvPr id="64" name="63 Rectángulo"/>
          <p:cNvSpPr/>
          <p:nvPr/>
        </p:nvSpPr>
        <p:spPr>
          <a:xfrm>
            <a:off x="6876256" y="2114915"/>
            <a:ext cx="1033317" cy="806137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8319744" y="2114915"/>
            <a:ext cx="623145" cy="399230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7909573" y="2114915"/>
            <a:ext cx="410171" cy="3992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7909065" y="2534849"/>
            <a:ext cx="805591" cy="392051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0" name="69 Grupo"/>
          <p:cNvGrpSpPr/>
          <p:nvPr/>
        </p:nvGrpSpPr>
        <p:grpSpPr>
          <a:xfrm>
            <a:off x="4722418" y="4840761"/>
            <a:ext cx="1036430" cy="1602591"/>
            <a:chOff x="7116982" y="4437112"/>
            <a:chExt cx="1036430" cy="1602591"/>
          </a:xfrm>
        </p:grpSpPr>
        <p:sp>
          <p:nvSpPr>
            <p:cNvPr id="71" name="70 Rectángulo"/>
            <p:cNvSpPr/>
            <p:nvPr/>
          </p:nvSpPr>
          <p:spPr>
            <a:xfrm>
              <a:off x="7116983" y="4437112"/>
              <a:ext cx="1033317" cy="80613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7527153" y="5243249"/>
              <a:ext cx="623145" cy="39923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72 Rectángulo"/>
            <p:cNvSpPr/>
            <p:nvPr/>
          </p:nvSpPr>
          <p:spPr>
            <a:xfrm>
              <a:off x="7116982" y="5243249"/>
              <a:ext cx="410171" cy="3992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7347821" y="5647652"/>
              <a:ext cx="805591" cy="392051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5" name="74 Grupo"/>
          <p:cNvGrpSpPr/>
          <p:nvPr/>
        </p:nvGrpSpPr>
        <p:grpSpPr>
          <a:xfrm>
            <a:off x="4727809" y="4369067"/>
            <a:ext cx="809559" cy="2074122"/>
            <a:chOff x="3848762" y="1789027"/>
            <a:chExt cx="809559" cy="2074122"/>
          </a:xfrm>
        </p:grpSpPr>
        <p:sp>
          <p:nvSpPr>
            <p:cNvPr id="76" name="75 Rectángulo"/>
            <p:cNvSpPr/>
            <p:nvPr/>
          </p:nvSpPr>
          <p:spPr>
            <a:xfrm>
              <a:off x="3851921" y="1789027"/>
              <a:ext cx="806400" cy="10332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3848762" y="2846245"/>
              <a:ext cx="745284" cy="60042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3851920" y="3463919"/>
              <a:ext cx="410171" cy="3992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4722418" y="5033423"/>
            <a:ext cx="1163846" cy="1419913"/>
            <a:chOff x="5292080" y="1784187"/>
            <a:chExt cx="1163846" cy="1419913"/>
          </a:xfrm>
        </p:grpSpPr>
        <p:sp>
          <p:nvSpPr>
            <p:cNvPr id="80" name="79 Rectángulo"/>
            <p:cNvSpPr/>
            <p:nvPr/>
          </p:nvSpPr>
          <p:spPr>
            <a:xfrm>
              <a:off x="5292080" y="2170900"/>
              <a:ext cx="806400" cy="10332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6083284" y="1784187"/>
              <a:ext cx="372642" cy="1419913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5292080" y="1784188"/>
              <a:ext cx="410171" cy="3992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82 Grupo"/>
          <p:cNvGrpSpPr/>
          <p:nvPr/>
        </p:nvGrpSpPr>
        <p:grpSpPr>
          <a:xfrm>
            <a:off x="4722417" y="5631367"/>
            <a:ext cx="2066633" cy="811985"/>
            <a:chOff x="6876256" y="2154409"/>
            <a:chExt cx="2066633" cy="811985"/>
          </a:xfrm>
        </p:grpSpPr>
        <p:sp>
          <p:nvSpPr>
            <p:cNvPr id="84" name="83 Rectángulo"/>
            <p:cNvSpPr/>
            <p:nvPr/>
          </p:nvSpPr>
          <p:spPr>
            <a:xfrm>
              <a:off x="6876256" y="2154409"/>
              <a:ext cx="1033317" cy="80613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8319744" y="2154409"/>
              <a:ext cx="623145" cy="39923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7909573" y="2154409"/>
              <a:ext cx="410171" cy="3992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7909065" y="2574343"/>
              <a:ext cx="805591" cy="392051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L2</a:t>
              </a:r>
              <a:endPara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88" name="Straight Connector 6"/>
          <p:cNvCxnSpPr/>
          <p:nvPr/>
        </p:nvCxnSpPr>
        <p:spPr>
          <a:xfrm>
            <a:off x="4734976" y="3933336"/>
            <a:ext cx="0" cy="2520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9"/>
          <p:cNvCxnSpPr/>
          <p:nvPr/>
        </p:nvCxnSpPr>
        <p:spPr>
          <a:xfrm flipH="1">
            <a:off x="4734976" y="6453336"/>
            <a:ext cx="2520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Forma libre"/>
          <p:cNvSpPr/>
          <p:nvPr/>
        </p:nvSpPr>
        <p:spPr>
          <a:xfrm>
            <a:off x="5537368" y="3942004"/>
            <a:ext cx="1770936" cy="1699260"/>
          </a:xfrm>
          <a:custGeom>
            <a:avLst/>
            <a:gdLst>
              <a:gd name="connsiteX0" fmla="*/ 0 w 2754630"/>
              <a:gd name="connsiteY0" fmla="*/ 0 h 1699260"/>
              <a:gd name="connsiteX1" fmla="*/ 0 w 2754630"/>
              <a:gd name="connsiteY1" fmla="*/ 434340 h 1699260"/>
              <a:gd name="connsiteX2" fmla="*/ 217170 w 2754630"/>
              <a:gd name="connsiteY2" fmla="*/ 434340 h 1699260"/>
              <a:gd name="connsiteX3" fmla="*/ 217170 w 2754630"/>
              <a:gd name="connsiteY3" fmla="*/ 906780 h 1699260"/>
              <a:gd name="connsiteX4" fmla="*/ 350520 w 2754630"/>
              <a:gd name="connsiteY4" fmla="*/ 906780 h 1699260"/>
              <a:gd name="connsiteX5" fmla="*/ 350520 w 2754630"/>
              <a:gd name="connsiteY5" fmla="*/ 1097280 h 1699260"/>
              <a:gd name="connsiteX6" fmla="*/ 1253490 w 2754630"/>
              <a:gd name="connsiteY6" fmla="*/ 1097280 h 1699260"/>
              <a:gd name="connsiteX7" fmla="*/ 1253490 w 2754630"/>
              <a:gd name="connsiteY7" fmla="*/ 1699260 h 1699260"/>
              <a:gd name="connsiteX8" fmla="*/ 2754630 w 2754630"/>
              <a:gd name="connsiteY8" fmla="*/ 1699260 h 1699260"/>
              <a:gd name="connsiteX0" fmla="*/ 0 w 1754505"/>
              <a:gd name="connsiteY0" fmla="*/ 0 h 1708785"/>
              <a:gd name="connsiteX1" fmla="*/ 0 w 1754505"/>
              <a:gd name="connsiteY1" fmla="*/ 434340 h 1708785"/>
              <a:gd name="connsiteX2" fmla="*/ 217170 w 1754505"/>
              <a:gd name="connsiteY2" fmla="*/ 434340 h 1708785"/>
              <a:gd name="connsiteX3" fmla="*/ 217170 w 1754505"/>
              <a:gd name="connsiteY3" fmla="*/ 906780 h 1708785"/>
              <a:gd name="connsiteX4" fmla="*/ 350520 w 1754505"/>
              <a:gd name="connsiteY4" fmla="*/ 906780 h 1708785"/>
              <a:gd name="connsiteX5" fmla="*/ 350520 w 1754505"/>
              <a:gd name="connsiteY5" fmla="*/ 1097280 h 1708785"/>
              <a:gd name="connsiteX6" fmla="*/ 1253490 w 1754505"/>
              <a:gd name="connsiteY6" fmla="*/ 1097280 h 1708785"/>
              <a:gd name="connsiteX7" fmla="*/ 1253490 w 1754505"/>
              <a:gd name="connsiteY7" fmla="*/ 1699260 h 1708785"/>
              <a:gd name="connsiteX8" fmla="*/ 1754505 w 1754505"/>
              <a:gd name="connsiteY8" fmla="*/ 1708785 h 1708785"/>
              <a:gd name="connsiteX0" fmla="*/ 0 w 1750171"/>
              <a:gd name="connsiteY0" fmla="*/ 0 h 1699260"/>
              <a:gd name="connsiteX1" fmla="*/ 0 w 1750171"/>
              <a:gd name="connsiteY1" fmla="*/ 434340 h 1699260"/>
              <a:gd name="connsiteX2" fmla="*/ 217170 w 1750171"/>
              <a:gd name="connsiteY2" fmla="*/ 434340 h 1699260"/>
              <a:gd name="connsiteX3" fmla="*/ 217170 w 1750171"/>
              <a:gd name="connsiteY3" fmla="*/ 906780 h 1699260"/>
              <a:gd name="connsiteX4" fmla="*/ 350520 w 1750171"/>
              <a:gd name="connsiteY4" fmla="*/ 906780 h 1699260"/>
              <a:gd name="connsiteX5" fmla="*/ 350520 w 1750171"/>
              <a:gd name="connsiteY5" fmla="*/ 1097280 h 1699260"/>
              <a:gd name="connsiteX6" fmla="*/ 1253490 w 1750171"/>
              <a:gd name="connsiteY6" fmla="*/ 1097280 h 1699260"/>
              <a:gd name="connsiteX7" fmla="*/ 1253490 w 1750171"/>
              <a:gd name="connsiteY7" fmla="*/ 1699260 h 1699260"/>
              <a:gd name="connsiteX8" fmla="*/ 1750171 w 1750171"/>
              <a:gd name="connsiteY8" fmla="*/ 1695784 h 1699260"/>
              <a:gd name="connsiteX0" fmla="*/ 0 w 1750171"/>
              <a:gd name="connsiteY0" fmla="*/ 0 h 1704452"/>
              <a:gd name="connsiteX1" fmla="*/ 0 w 1750171"/>
              <a:gd name="connsiteY1" fmla="*/ 434340 h 1704452"/>
              <a:gd name="connsiteX2" fmla="*/ 217170 w 1750171"/>
              <a:gd name="connsiteY2" fmla="*/ 434340 h 1704452"/>
              <a:gd name="connsiteX3" fmla="*/ 217170 w 1750171"/>
              <a:gd name="connsiteY3" fmla="*/ 906780 h 1704452"/>
              <a:gd name="connsiteX4" fmla="*/ 350520 w 1750171"/>
              <a:gd name="connsiteY4" fmla="*/ 906780 h 1704452"/>
              <a:gd name="connsiteX5" fmla="*/ 350520 w 1750171"/>
              <a:gd name="connsiteY5" fmla="*/ 1097280 h 1704452"/>
              <a:gd name="connsiteX6" fmla="*/ 1253490 w 1750171"/>
              <a:gd name="connsiteY6" fmla="*/ 1097280 h 1704452"/>
              <a:gd name="connsiteX7" fmla="*/ 1253490 w 1750171"/>
              <a:gd name="connsiteY7" fmla="*/ 1699260 h 1704452"/>
              <a:gd name="connsiteX8" fmla="*/ 1750171 w 1750171"/>
              <a:gd name="connsiteY8" fmla="*/ 1704452 h 1704452"/>
              <a:gd name="connsiteX0" fmla="*/ 0 w 1741503"/>
              <a:gd name="connsiteY0" fmla="*/ 0 h 1704452"/>
              <a:gd name="connsiteX1" fmla="*/ 0 w 1741503"/>
              <a:gd name="connsiteY1" fmla="*/ 434340 h 1704452"/>
              <a:gd name="connsiteX2" fmla="*/ 217170 w 1741503"/>
              <a:gd name="connsiteY2" fmla="*/ 434340 h 1704452"/>
              <a:gd name="connsiteX3" fmla="*/ 217170 w 1741503"/>
              <a:gd name="connsiteY3" fmla="*/ 906780 h 1704452"/>
              <a:gd name="connsiteX4" fmla="*/ 350520 w 1741503"/>
              <a:gd name="connsiteY4" fmla="*/ 906780 h 1704452"/>
              <a:gd name="connsiteX5" fmla="*/ 350520 w 1741503"/>
              <a:gd name="connsiteY5" fmla="*/ 1097280 h 1704452"/>
              <a:gd name="connsiteX6" fmla="*/ 1253490 w 1741503"/>
              <a:gd name="connsiteY6" fmla="*/ 1097280 h 1704452"/>
              <a:gd name="connsiteX7" fmla="*/ 1253490 w 1741503"/>
              <a:gd name="connsiteY7" fmla="*/ 1699260 h 1704452"/>
              <a:gd name="connsiteX8" fmla="*/ 1741503 w 1741503"/>
              <a:gd name="connsiteY8" fmla="*/ 1704452 h 1704452"/>
              <a:gd name="connsiteX0" fmla="*/ 0 w 1732836"/>
              <a:gd name="connsiteY0" fmla="*/ 0 h 1704452"/>
              <a:gd name="connsiteX1" fmla="*/ 0 w 1732836"/>
              <a:gd name="connsiteY1" fmla="*/ 434340 h 1704452"/>
              <a:gd name="connsiteX2" fmla="*/ 217170 w 1732836"/>
              <a:gd name="connsiteY2" fmla="*/ 434340 h 1704452"/>
              <a:gd name="connsiteX3" fmla="*/ 217170 w 1732836"/>
              <a:gd name="connsiteY3" fmla="*/ 906780 h 1704452"/>
              <a:gd name="connsiteX4" fmla="*/ 350520 w 1732836"/>
              <a:gd name="connsiteY4" fmla="*/ 906780 h 1704452"/>
              <a:gd name="connsiteX5" fmla="*/ 350520 w 1732836"/>
              <a:gd name="connsiteY5" fmla="*/ 1097280 h 1704452"/>
              <a:gd name="connsiteX6" fmla="*/ 1253490 w 1732836"/>
              <a:gd name="connsiteY6" fmla="*/ 1097280 h 1704452"/>
              <a:gd name="connsiteX7" fmla="*/ 1253490 w 1732836"/>
              <a:gd name="connsiteY7" fmla="*/ 1699260 h 1704452"/>
              <a:gd name="connsiteX8" fmla="*/ 1732836 w 1732836"/>
              <a:gd name="connsiteY8" fmla="*/ 1704452 h 1704452"/>
              <a:gd name="connsiteX0" fmla="*/ 0 w 1732836"/>
              <a:gd name="connsiteY0" fmla="*/ 0 h 1699260"/>
              <a:gd name="connsiteX1" fmla="*/ 0 w 1732836"/>
              <a:gd name="connsiteY1" fmla="*/ 434340 h 1699260"/>
              <a:gd name="connsiteX2" fmla="*/ 217170 w 1732836"/>
              <a:gd name="connsiteY2" fmla="*/ 434340 h 1699260"/>
              <a:gd name="connsiteX3" fmla="*/ 217170 w 1732836"/>
              <a:gd name="connsiteY3" fmla="*/ 906780 h 1699260"/>
              <a:gd name="connsiteX4" fmla="*/ 350520 w 1732836"/>
              <a:gd name="connsiteY4" fmla="*/ 906780 h 1699260"/>
              <a:gd name="connsiteX5" fmla="*/ 350520 w 1732836"/>
              <a:gd name="connsiteY5" fmla="*/ 1097280 h 1699260"/>
              <a:gd name="connsiteX6" fmla="*/ 1253490 w 1732836"/>
              <a:gd name="connsiteY6" fmla="*/ 1097280 h 1699260"/>
              <a:gd name="connsiteX7" fmla="*/ 1253490 w 1732836"/>
              <a:gd name="connsiteY7" fmla="*/ 1699260 h 1699260"/>
              <a:gd name="connsiteX8" fmla="*/ 1732836 w 1732836"/>
              <a:gd name="connsiteY8" fmla="*/ 1695785 h 1699260"/>
              <a:gd name="connsiteX0" fmla="*/ 0 w 1770936"/>
              <a:gd name="connsiteY0" fmla="*/ 0 h 1699260"/>
              <a:gd name="connsiteX1" fmla="*/ 0 w 1770936"/>
              <a:gd name="connsiteY1" fmla="*/ 434340 h 1699260"/>
              <a:gd name="connsiteX2" fmla="*/ 217170 w 1770936"/>
              <a:gd name="connsiteY2" fmla="*/ 434340 h 1699260"/>
              <a:gd name="connsiteX3" fmla="*/ 217170 w 1770936"/>
              <a:gd name="connsiteY3" fmla="*/ 906780 h 1699260"/>
              <a:gd name="connsiteX4" fmla="*/ 350520 w 1770936"/>
              <a:gd name="connsiteY4" fmla="*/ 906780 h 1699260"/>
              <a:gd name="connsiteX5" fmla="*/ 350520 w 1770936"/>
              <a:gd name="connsiteY5" fmla="*/ 1097280 h 1699260"/>
              <a:gd name="connsiteX6" fmla="*/ 1253490 w 1770936"/>
              <a:gd name="connsiteY6" fmla="*/ 1097280 h 1699260"/>
              <a:gd name="connsiteX7" fmla="*/ 1253490 w 1770936"/>
              <a:gd name="connsiteY7" fmla="*/ 1699260 h 1699260"/>
              <a:gd name="connsiteX8" fmla="*/ 1770936 w 1770936"/>
              <a:gd name="connsiteY8" fmla="*/ 1698166 h 169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0936" h="1699260">
                <a:moveTo>
                  <a:pt x="0" y="0"/>
                </a:moveTo>
                <a:lnTo>
                  <a:pt x="0" y="434340"/>
                </a:lnTo>
                <a:lnTo>
                  <a:pt x="217170" y="434340"/>
                </a:lnTo>
                <a:lnTo>
                  <a:pt x="217170" y="906780"/>
                </a:lnTo>
                <a:lnTo>
                  <a:pt x="350520" y="906780"/>
                </a:lnTo>
                <a:lnTo>
                  <a:pt x="350520" y="1097280"/>
                </a:lnTo>
                <a:lnTo>
                  <a:pt x="1253490" y="1097280"/>
                </a:lnTo>
                <a:lnTo>
                  <a:pt x="1253490" y="1699260"/>
                </a:lnTo>
                <a:lnTo>
                  <a:pt x="1770936" y="169816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/>
          <p:cNvSpPr txBox="1"/>
          <p:nvPr/>
        </p:nvSpPr>
        <p:spPr>
          <a:xfrm>
            <a:off x="179512" y="4838189"/>
            <a:ext cx="374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pareto-optimal</a:t>
            </a:r>
            <a:r>
              <a:rPr lang="es-ES" dirty="0" smtClean="0"/>
              <a:t> </a:t>
            </a:r>
            <a:r>
              <a:rPr lang="es-ES" dirty="0" err="1" smtClean="0"/>
              <a:t>floorplans</a:t>
            </a:r>
            <a:r>
              <a:rPr lang="es-ES" dirty="0" smtClean="0"/>
              <a:t> </a:t>
            </a:r>
            <a:r>
              <a:rPr lang="es-ES" dirty="0" err="1" smtClean="0"/>
              <a:t>efficiently</a:t>
            </a:r>
            <a:r>
              <a:rPr lang="es-ES" dirty="0" smtClean="0"/>
              <a:t> </a:t>
            </a:r>
            <a:r>
              <a:rPr lang="es-ES" dirty="0" err="1" smtClean="0"/>
              <a:t>stored</a:t>
            </a:r>
            <a:r>
              <a:rPr lang="es-ES" dirty="0" smtClean="0"/>
              <a:t> as a </a:t>
            </a:r>
            <a:r>
              <a:rPr lang="es-ES" b="1" dirty="0" err="1" smtClean="0"/>
              <a:t>bounding</a:t>
            </a:r>
            <a:r>
              <a:rPr lang="es-ES" b="1" dirty="0" smtClean="0"/>
              <a:t> curve:</a:t>
            </a:r>
            <a:endParaRPr lang="es-E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9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30"/>
    </mc:Choice>
    <mc:Fallback xmlns="">
      <p:transition spd="slow" advTm="53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3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Presentación en pantalla (4:3)</PresentationFormat>
  <Paragraphs>329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Hierarchical Floorplanning of Chip Multiprocessors using Subgraph Discovery</vt:lpstr>
      <vt:lpstr>Outline</vt:lpstr>
      <vt:lpstr>What is a Chip Multiprocessor?</vt:lpstr>
      <vt:lpstr>What is floorplanning?</vt:lpstr>
      <vt:lpstr>Minimizing wire length</vt:lpstr>
      <vt:lpstr>Maximizing regularity</vt:lpstr>
      <vt:lpstr>Finding repeating subgraphs</vt:lpstr>
      <vt:lpstr>Example</vt:lpstr>
      <vt:lpstr>Floorplanning a pattern</vt:lpstr>
      <vt:lpstr>Creating hierarchy</vt:lpstr>
      <vt:lpstr>Hierarchical floorplanning</vt:lpstr>
      <vt:lpstr>Final floorplan</vt:lpstr>
      <vt:lpstr>Generating multiple results</vt:lpstr>
      <vt:lpstr>Example: ring of rings</vt:lpstr>
      <vt:lpstr>Example: ring of rings</vt:lpstr>
      <vt:lpstr>Presentación de PowerPoint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2014-02-16T18:46:52Z</dcterms:created>
  <dcterms:modified xsi:type="dcterms:W3CDTF">2014-02-20T15:24:51Z</dcterms:modified>
</cp:coreProperties>
</file>